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2" r:id="rId1"/>
  </p:sldMasterIdLst>
  <p:sldIdLst>
    <p:sldId id="256" r:id="rId2"/>
    <p:sldId id="257" r:id="rId3"/>
    <p:sldId id="258" r:id="rId4"/>
    <p:sldId id="259" r:id="rId5"/>
    <p:sldId id="261" r:id="rId6"/>
    <p:sldId id="263" r:id="rId7"/>
    <p:sldId id="260" r:id="rId8"/>
    <p:sldId id="264" r:id="rId9"/>
    <p:sldId id="262" r:id="rId10"/>
    <p:sldId id="266" r:id="rId11"/>
    <p:sldId id="267" r:id="rId12"/>
    <p:sldId id="269" r:id="rId13"/>
    <p:sldId id="268" r:id="rId14"/>
    <p:sldId id="26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16"/>
    <p:restoredTop sz="96327"/>
  </p:normalViewPr>
  <p:slideViewPr>
    <p:cSldViewPr snapToGrid="0" snapToObjects="1">
      <p:cViewPr varScale="1">
        <p:scale>
          <a:sx n="119" d="100"/>
          <a:sy n="119" d="100"/>
        </p:scale>
        <p:origin x="36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736A0-9F24-45BF-B389-F6478DB45CE3}"/>
              </a:ext>
            </a:extLst>
          </p:cNvPr>
          <p:cNvSpPr>
            <a:spLocks noGrp="1"/>
          </p:cNvSpPr>
          <p:nvPr>
            <p:ph type="ctrTitle"/>
          </p:nvPr>
        </p:nvSpPr>
        <p:spPr>
          <a:xfrm>
            <a:off x="1524000" y="1028700"/>
            <a:ext cx="9144000" cy="2481263"/>
          </a:xfrm>
        </p:spPr>
        <p:txBody>
          <a:bodyPr anchor="b">
            <a:normAutofit/>
          </a:bodyPr>
          <a:lstStyle>
            <a:lvl1pPr algn="ctr">
              <a:lnSpc>
                <a:spcPct val="100000"/>
              </a:lnSpc>
              <a:defRPr sz="4000" spc="750" baseline="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13D85EF-076F-4C35-862A-BAFF685DD6B5}"/>
              </a:ext>
            </a:extLst>
          </p:cNvPr>
          <p:cNvSpPr>
            <a:spLocks noGrp="1"/>
          </p:cNvSpPr>
          <p:nvPr>
            <p:ph type="subTitle" idx="1"/>
          </p:nvPr>
        </p:nvSpPr>
        <p:spPr>
          <a:xfrm>
            <a:off x="1524000" y="3824376"/>
            <a:ext cx="9144000" cy="1433423"/>
          </a:xfrm>
        </p:spPr>
        <p:txBody>
          <a:bodyPr>
            <a:normAutofit/>
          </a:bodyPr>
          <a:lstStyle>
            <a:lvl1pPr marL="0" indent="0" algn="ctr">
              <a:lnSpc>
                <a:spcPct val="150000"/>
              </a:lnSpc>
              <a:buNone/>
              <a:defRPr sz="1600" b="1"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AE221EC-BF54-4DDD-8900-F2027CDAD35C}"/>
              </a:ext>
            </a:extLst>
          </p:cNvPr>
          <p:cNvSpPr>
            <a:spLocks noGrp="1"/>
          </p:cNvSpPr>
          <p:nvPr>
            <p:ph type="dt" sz="half" idx="10"/>
          </p:nvPr>
        </p:nvSpPr>
        <p:spPr/>
        <p:txBody>
          <a:bodyPr/>
          <a:lstStyle/>
          <a:p>
            <a:fld id="{D4A213A3-10E9-421F-81BE-56E0786AB515}" type="datetime2">
              <a:rPr lang="en-US" smtClean="0"/>
              <a:t>Saturday, September 26, 2020</a:t>
            </a:fld>
            <a:endParaRPr lang="en-US"/>
          </a:p>
        </p:txBody>
      </p:sp>
      <p:sp>
        <p:nvSpPr>
          <p:cNvPr id="5" name="Footer Placeholder 4">
            <a:extLst>
              <a:ext uri="{FF2B5EF4-FFF2-40B4-BE49-F238E27FC236}">
                <a16:creationId xmlns:a16="http://schemas.microsoft.com/office/drawing/2014/main" id="{7CD5AB69-7069-48FB-8925-F2BA84129A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29C32A-F7A5-4E3B-A28F-09C82341EB22}"/>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70147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A997B-D473-47DE-8B7B-22AB6F31E4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526035-4B81-4537-A22D-92C2E0DBB6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C2A44D-F637-4017-BAA2-77756A386D98}"/>
              </a:ext>
            </a:extLst>
          </p:cNvPr>
          <p:cNvSpPr>
            <a:spLocks noGrp="1"/>
          </p:cNvSpPr>
          <p:nvPr>
            <p:ph type="dt" sz="half" idx="10"/>
          </p:nvPr>
        </p:nvSpPr>
        <p:spPr/>
        <p:txBody>
          <a:bodyPr/>
          <a:lstStyle/>
          <a:p>
            <a:fld id="{3D5DABC0-2199-478F-BA77-33A651B6CB89}" type="datetime2">
              <a:rPr lang="en-US" smtClean="0"/>
              <a:t>Saturday, September 26, 2020</a:t>
            </a:fld>
            <a:endParaRPr lang="en-US"/>
          </a:p>
        </p:txBody>
      </p:sp>
      <p:sp>
        <p:nvSpPr>
          <p:cNvPr id="5" name="Footer Placeholder 4">
            <a:extLst>
              <a:ext uri="{FF2B5EF4-FFF2-40B4-BE49-F238E27FC236}">
                <a16:creationId xmlns:a16="http://schemas.microsoft.com/office/drawing/2014/main" id="{EEC1DCE6-ED7D-417C-ABD4-41D61570FF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AAF19A-FDAE-446A-A6B6-128F7F96A966}"/>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841356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96D838-45E9-4D61-AA4E-92A32B579FDA}"/>
              </a:ext>
            </a:extLst>
          </p:cNvPr>
          <p:cNvSpPr>
            <a:spLocks noGrp="1"/>
          </p:cNvSpPr>
          <p:nvPr>
            <p:ph type="title" orient="vert"/>
          </p:nvPr>
        </p:nvSpPr>
        <p:spPr>
          <a:xfrm>
            <a:off x="8724900" y="457199"/>
            <a:ext cx="2628900" cy="571976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2C3183D0-4392-4364-8A2D-C47A2AF7A87D}"/>
              </a:ext>
            </a:extLst>
          </p:cNvPr>
          <p:cNvSpPr>
            <a:spLocks noGrp="1"/>
          </p:cNvSpPr>
          <p:nvPr>
            <p:ph type="body" orient="vert" idx="1"/>
          </p:nvPr>
        </p:nvSpPr>
        <p:spPr>
          <a:xfrm>
            <a:off x="838200" y="457199"/>
            <a:ext cx="7734300" cy="5719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4A36C9-28D5-4820-84F1-E4B9F4E50FA9}"/>
              </a:ext>
            </a:extLst>
          </p:cNvPr>
          <p:cNvSpPr>
            <a:spLocks noGrp="1"/>
          </p:cNvSpPr>
          <p:nvPr>
            <p:ph type="dt" sz="half" idx="10"/>
          </p:nvPr>
        </p:nvSpPr>
        <p:spPr/>
        <p:txBody>
          <a:bodyPr/>
          <a:lstStyle/>
          <a:p>
            <a:fld id="{D72230C6-DF61-47F4-B8C5-1B70E884BF06}" type="datetime2">
              <a:rPr lang="en-US" smtClean="0"/>
              <a:t>Saturday, September 26, 2020</a:t>
            </a:fld>
            <a:endParaRPr lang="en-US"/>
          </a:p>
        </p:txBody>
      </p:sp>
      <p:sp>
        <p:nvSpPr>
          <p:cNvPr id="5" name="Footer Placeholder 4">
            <a:extLst>
              <a:ext uri="{FF2B5EF4-FFF2-40B4-BE49-F238E27FC236}">
                <a16:creationId xmlns:a16="http://schemas.microsoft.com/office/drawing/2014/main" id="{8997EDC8-558D-4646-86D9-A5424CF2A2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0B7537-E67A-411A-BBA4-061521D3D881}"/>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617659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E99D7-1EE5-4262-9359-A0E2B733116C}"/>
              </a:ext>
            </a:extLst>
          </p:cNvPr>
          <p:cNvSpPr>
            <a:spLocks noGrp="1"/>
          </p:cNvSpPr>
          <p:nvPr>
            <p:ph type="title"/>
          </p:nvPr>
        </p:nvSpPr>
        <p:spPr>
          <a:xfrm>
            <a:off x="1371600" y="793080"/>
            <a:ext cx="10240903" cy="123348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B3DA1C5-272A-45C2-A11A-E7769A27D32F}"/>
              </a:ext>
            </a:extLst>
          </p:cNvPr>
          <p:cNvSpPr>
            <a:spLocks noGrp="1"/>
          </p:cNvSpPr>
          <p:nvPr>
            <p:ph idx="1"/>
          </p:nvPr>
        </p:nvSpPr>
        <p:spPr>
          <a:xfrm>
            <a:off x="1371600" y="2114939"/>
            <a:ext cx="10240903" cy="395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D63DA15-1EAB-4524-9BB7-8A7DA82A20AD}"/>
              </a:ext>
            </a:extLst>
          </p:cNvPr>
          <p:cNvSpPr>
            <a:spLocks noGrp="1"/>
          </p:cNvSpPr>
          <p:nvPr>
            <p:ph type="dt" sz="half" idx="10"/>
          </p:nvPr>
        </p:nvSpPr>
        <p:spPr/>
        <p:txBody>
          <a:bodyPr/>
          <a:lstStyle/>
          <a:p>
            <a:fld id="{6B12B50C-7EEE-46CD-BAF7-BBC4026D959A}" type="datetime2">
              <a:rPr lang="en-US" smtClean="0"/>
              <a:t>Saturday, September 26, 2020</a:t>
            </a:fld>
            <a:endParaRPr lang="en-US"/>
          </a:p>
        </p:txBody>
      </p:sp>
      <p:sp>
        <p:nvSpPr>
          <p:cNvPr id="5" name="Footer Placeholder 4">
            <a:extLst>
              <a:ext uri="{FF2B5EF4-FFF2-40B4-BE49-F238E27FC236}">
                <a16:creationId xmlns:a16="http://schemas.microsoft.com/office/drawing/2014/main" id="{A1EB93B9-7818-489D-AFFB-B6EAD27FF1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528D36-894E-4FCB-B8BB-84DE89949B23}"/>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780438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964F1-5687-421F-B3DF-BA3C8DADC0E6}"/>
              </a:ext>
            </a:extLst>
          </p:cNvPr>
          <p:cNvSpPr>
            <a:spLocks noGrp="1"/>
          </p:cNvSpPr>
          <p:nvPr>
            <p:ph type="title"/>
          </p:nvPr>
        </p:nvSpPr>
        <p:spPr>
          <a:xfrm>
            <a:off x="1380930" y="1709738"/>
            <a:ext cx="9966519" cy="2852737"/>
          </a:xfrm>
        </p:spPr>
        <p:txBody>
          <a:bodyPr anchor="b">
            <a:normAutofit/>
          </a:bodyPr>
          <a:lstStyle>
            <a:lvl1pPr>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DDBB876-5FD9-4964-BD37-6F05DAEBE325}"/>
              </a:ext>
            </a:extLst>
          </p:cNvPr>
          <p:cNvSpPr>
            <a:spLocks noGrp="1"/>
          </p:cNvSpPr>
          <p:nvPr>
            <p:ph type="body" idx="1" hasCustomPrompt="1"/>
          </p:nvPr>
        </p:nvSpPr>
        <p:spPr>
          <a:xfrm>
            <a:off x="1380930" y="4976327"/>
            <a:ext cx="9966520" cy="1113323"/>
          </a:xfrm>
        </p:spPr>
        <p:txBody>
          <a:bodyPr>
            <a:normAutofit/>
          </a:bodyPr>
          <a:lstStyle>
            <a:lvl1pPr marL="0" indent="0">
              <a:buNone/>
              <a:defRPr sz="1200" spc="6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875EA80A-FCDD-4009-9A1F-8B54817869DC}"/>
              </a:ext>
            </a:extLst>
          </p:cNvPr>
          <p:cNvSpPr>
            <a:spLocks noGrp="1"/>
          </p:cNvSpPr>
          <p:nvPr>
            <p:ph type="dt" sz="half" idx="10"/>
          </p:nvPr>
        </p:nvSpPr>
        <p:spPr/>
        <p:txBody>
          <a:bodyPr/>
          <a:lstStyle/>
          <a:p>
            <a:fld id="{8D4211C4-AE09-4254-A5E3-6DA9B099C971}" type="datetime2">
              <a:rPr lang="en-US" smtClean="0"/>
              <a:t>Saturday, September 26, 2020</a:t>
            </a:fld>
            <a:endParaRPr lang="en-US"/>
          </a:p>
        </p:txBody>
      </p:sp>
      <p:sp>
        <p:nvSpPr>
          <p:cNvPr id="5" name="Footer Placeholder 4">
            <a:extLst>
              <a:ext uri="{FF2B5EF4-FFF2-40B4-BE49-F238E27FC236}">
                <a16:creationId xmlns:a16="http://schemas.microsoft.com/office/drawing/2014/main" id="{EA4A3422-56D9-4942-BC63-831AED91F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D4B42A-AC2C-4FD8-AD0D-BECDD3846D3A}"/>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3882067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FDAF1-8359-4A0F-91B3-03E77C670543}"/>
              </a:ext>
            </a:extLst>
          </p:cNvPr>
          <p:cNvSpPr>
            <a:spLocks noGrp="1"/>
          </p:cNvSpPr>
          <p:nvPr>
            <p:ph type="title"/>
          </p:nvPr>
        </p:nvSpPr>
        <p:spPr>
          <a:xfrm>
            <a:off x="1044054" y="457200"/>
            <a:ext cx="10309745" cy="1233488"/>
          </a:xfrm>
        </p:spPr>
        <p:txBody>
          <a:bodyPr>
            <a:normAutofit/>
          </a:bodyPr>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21E3D3-6B33-4CA0-B06B-A8BB05CAB3C4}"/>
              </a:ext>
            </a:extLst>
          </p:cNvPr>
          <p:cNvSpPr>
            <a:spLocks noGrp="1"/>
          </p:cNvSpPr>
          <p:nvPr>
            <p:ph sz="half" idx="1"/>
          </p:nvPr>
        </p:nvSpPr>
        <p:spPr>
          <a:xfrm>
            <a:off x="1044054" y="1996141"/>
            <a:ext cx="4975746" cy="4180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629C334-815D-47FD-A9B5-E871E28641C9}"/>
              </a:ext>
            </a:extLst>
          </p:cNvPr>
          <p:cNvSpPr>
            <a:spLocks noGrp="1"/>
          </p:cNvSpPr>
          <p:nvPr>
            <p:ph sz="half" idx="2"/>
          </p:nvPr>
        </p:nvSpPr>
        <p:spPr>
          <a:xfrm>
            <a:off x="6172200" y="1996141"/>
            <a:ext cx="5181600" cy="4180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97975F2-7A90-4820-B90F-D28E31A35EB8}"/>
              </a:ext>
            </a:extLst>
          </p:cNvPr>
          <p:cNvSpPr>
            <a:spLocks noGrp="1"/>
          </p:cNvSpPr>
          <p:nvPr>
            <p:ph type="dt" sz="half" idx="10"/>
          </p:nvPr>
        </p:nvSpPr>
        <p:spPr/>
        <p:txBody>
          <a:bodyPr/>
          <a:lstStyle/>
          <a:p>
            <a:fld id="{681742C3-E082-4760-93B2-E209268DD00C}" type="datetime2">
              <a:rPr lang="en-US" smtClean="0"/>
              <a:t>Saturday, September 26, 2020</a:t>
            </a:fld>
            <a:endParaRPr lang="en-US"/>
          </a:p>
        </p:txBody>
      </p:sp>
      <p:sp>
        <p:nvSpPr>
          <p:cNvPr id="6" name="Footer Placeholder 5">
            <a:extLst>
              <a:ext uri="{FF2B5EF4-FFF2-40B4-BE49-F238E27FC236}">
                <a16:creationId xmlns:a16="http://schemas.microsoft.com/office/drawing/2014/main" id="{823CFAD5-8AF8-4610-8324-85AA062E27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808CC8-C46E-4A10-8A83-7A251067EA68}"/>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3330158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E82B8-F9D9-4F53-A4A6-F12EB5F12846}"/>
              </a:ext>
            </a:extLst>
          </p:cNvPr>
          <p:cNvSpPr>
            <a:spLocks noGrp="1"/>
          </p:cNvSpPr>
          <p:nvPr>
            <p:ph type="title"/>
          </p:nvPr>
        </p:nvSpPr>
        <p:spPr>
          <a:xfrm>
            <a:off x="1368490" y="457200"/>
            <a:ext cx="9986898" cy="1233488"/>
          </a:xfrm>
        </p:spPr>
        <p:txBody>
          <a:bodyPr>
            <a:normAutofit/>
          </a:bodyPr>
          <a:lstStyle>
            <a:lvl1pPr>
              <a:defRPr sz="2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1F070CA-85E9-47C7-8564-FFA1AE34B9E5}"/>
              </a:ext>
            </a:extLst>
          </p:cNvPr>
          <p:cNvSpPr>
            <a:spLocks noGrp="1"/>
          </p:cNvSpPr>
          <p:nvPr>
            <p:ph type="body" idx="1"/>
          </p:nvPr>
        </p:nvSpPr>
        <p:spPr>
          <a:xfrm>
            <a:off x="1368490" y="1681163"/>
            <a:ext cx="462908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38D4B1-41B3-4BF5-9076-A16984A81FF1}"/>
              </a:ext>
            </a:extLst>
          </p:cNvPr>
          <p:cNvSpPr>
            <a:spLocks noGrp="1"/>
          </p:cNvSpPr>
          <p:nvPr>
            <p:ph sz="half" idx="2"/>
          </p:nvPr>
        </p:nvSpPr>
        <p:spPr>
          <a:xfrm>
            <a:off x="1368490" y="2505075"/>
            <a:ext cx="462908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E6A38DC-A016-4CFD-AC19-F24A9E062022}"/>
              </a:ext>
            </a:extLst>
          </p:cNvPr>
          <p:cNvSpPr>
            <a:spLocks noGrp="1"/>
          </p:cNvSpPr>
          <p:nvPr>
            <p:ph type="body" sz="quarter" idx="3"/>
          </p:nvPr>
        </p:nvSpPr>
        <p:spPr>
          <a:xfrm>
            <a:off x="6344816" y="1681163"/>
            <a:ext cx="501057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F930FA-8C00-42AB-B2D1-FE4E4BDB3C6E}"/>
              </a:ext>
            </a:extLst>
          </p:cNvPr>
          <p:cNvSpPr>
            <a:spLocks noGrp="1"/>
          </p:cNvSpPr>
          <p:nvPr>
            <p:ph sz="quarter" idx="4"/>
          </p:nvPr>
        </p:nvSpPr>
        <p:spPr>
          <a:xfrm>
            <a:off x="6344814" y="2505075"/>
            <a:ext cx="501057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E18B698E-FAE5-4F2C-AE0E-4FD281E8F30E}"/>
              </a:ext>
            </a:extLst>
          </p:cNvPr>
          <p:cNvSpPr>
            <a:spLocks noGrp="1"/>
          </p:cNvSpPr>
          <p:nvPr>
            <p:ph type="dt" sz="half" idx="10"/>
          </p:nvPr>
        </p:nvSpPr>
        <p:spPr/>
        <p:txBody>
          <a:bodyPr/>
          <a:lstStyle/>
          <a:p>
            <a:fld id="{3B6FC950-F824-48B9-B984-CAEE265865E5}" type="datetime2">
              <a:rPr lang="en-US" smtClean="0"/>
              <a:t>Saturday, September 26, 2020</a:t>
            </a:fld>
            <a:endParaRPr lang="en-US"/>
          </a:p>
        </p:txBody>
      </p:sp>
      <p:sp>
        <p:nvSpPr>
          <p:cNvPr id="8" name="Footer Placeholder 7">
            <a:extLst>
              <a:ext uri="{FF2B5EF4-FFF2-40B4-BE49-F238E27FC236}">
                <a16:creationId xmlns:a16="http://schemas.microsoft.com/office/drawing/2014/main" id="{B5C4BB6C-CAA4-4EA8-8EA1-65ADE056F2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BB6A12-0532-47CA-B070-232141CC1064}"/>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3580260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08FA1-831E-4AD6-B0D1-BA85E67A5032}"/>
              </a:ext>
            </a:extLst>
          </p:cNvPr>
          <p:cNvSpPr>
            <a:spLocks noGrp="1"/>
          </p:cNvSpPr>
          <p:nvPr>
            <p:ph type="title"/>
          </p:nvPr>
        </p:nvSpPr>
        <p:spPr>
          <a:xfrm>
            <a:off x="1371599" y="457200"/>
            <a:ext cx="9982199" cy="1233488"/>
          </a:xfrm>
        </p:spPr>
        <p:txBody>
          <a:bodyPr>
            <a:normAutofit/>
          </a:bodyPr>
          <a:lstStyle>
            <a:lvl1pPr>
              <a:defRPr sz="32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ACE94142-C469-4B0E-8C01-C64BA28F52D2}"/>
              </a:ext>
            </a:extLst>
          </p:cNvPr>
          <p:cNvSpPr>
            <a:spLocks noGrp="1"/>
          </p:cNvSpPr>
          <p:nvPr>
            <p:ph type="dt" sz="half" idx="10"/>
          </p:nvPr>
        </p:nvSpPr>
        <p:spPr/>
        <p:txBody>
          <a:bodyPr/>
          <a:lstStyle/>
          <a:p>
            <a:fld id="{BC8E3A0F-68E7-4D17-BB84-ED1BA4F6AC6B}" type="datetime2">
              <a:rPr lang="en-US" smtClean="0"/>
              <a:t>Saturday, September 26, 2020</a:t>
            </a:fld>
            <a:endParaRPr lang="en-US"/>
          </a:p>
        </p:txBody>
      </p:sp>
      <p:sp>
        <p:nvSpPr>
          <p:cNvPr id="4" name="Footer Placeholder 3">
            <a:extLst>
              <a:ext uri="{FF2B5EF4-FFF2-40B4-BE49-F238E27FC236}">
                <a16:creationId xmlns:a16="http://schemas.microsoft.com/office/drawing/2014/main" id="{02AAFCE6-5C7E-438F-8D4A-21E1556814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ACFD88-63EA-427F-978C-B7844D1A5E32}"/>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3498221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2A4F0-76A5-4852-982B-32B3B685732E}"/>
              </a:ext>
            </a:extLst>
          </p:cNvPr>
          <p:cNvSpPr>
            <a:spLocks noGrp="1"/>
          </p:cNvSpPr>
          <p:nvPr>
            <p:ph type="dt" sz="half" idx="10"/>
          </p:nvPr>
        </p:nvSpPr>
        <p:spPr/>
        <p:txBody>
          <a:bodyPr/>
          <a:lstStyle/>
          <a:p>
            <a:fld id="{EDB7BC4F-EDA1-4BA2-BFF3-FE5B31CCB58B}" type="datetime2">
              <a:rPr lang="en-US" smtClean="0"/>
              <a:t>Saturday, September 26, 2020</a:t>
            </a:fld>
            <a:endParaRPr lang="en-US"/>
          </a:p>
        </p:txBody>
      </p:sp>
      <p:sp>
        <p:nvSpPr>
          <p:cNvPr id="3" name="Footer Placeholder 2">
            <a:extLst>
              <a:ext uri="{FF2B5EF4-FFF2-40B4-BE49-F238E27FC236}">
                <a16:creationId xmlns:a16="http://schemas.microsoft.com/office/drawing/2014/main" id="{8750CFAE-4BEB-4272-A2E6-FDD9D6A032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3B71B7-74B7-4CF1-8FE0-F4863CD7D97C}"/>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547918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432BE-C4E5-4F12-AB53-EBEF2B76B251}"/>
              </a:ext>
            </a:extLst>
          </p:cNvPr>
          <p:cNvSpPr>
            <a:spLocks noGrp="1"/>
          </p:cNvSpPr>
          <p:nvPr>
            <p:ph type="title"/>
          </p:nvPr>
        </p:nvSpPr>
        <p:spPr>
          <a:xfrm>
            <a:off x="1318755" y="457200"/>
            <a:ext cx="3932237" cy="1921434"/>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FAE7F57-4ABF-4BA4-A892-38857A02F60D}"/>
              </a:ext>
            </a:extLst>
          </p:cNvPr>
          <p:cNvSpPr>
            <a:spLocks noGrp="1"/>
          </p:cNvSpPr>
          <p:nvPr>
            <p:ph idx="1"/>
          </p:nvPr>
        </p:nvSpPr>
        <p:spPr>
          <a:xfrm>
            <a:off x="5648130" y="987425"/>
            <a:ext cx="5707257"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32E444-E5BD-443F-AB83-84D7CE0AB768}"/>
              </a:ext>
            </a:extLst>
          </p:cNvPr>
          <p:cNvSpPr>
            <a:spLocks noGrp="1"/>
          </p:cNvSpPr>
          <p:nvPr>
            <p:ph type="body" sz="half" idx="2"/>
          </p:nvPr>
        </p:nvSpPr>
        <p:spPr>
          <a:xfrm>
            <a:off x="1318755" y="2799184"/>
            <a:ext cx="3932237" cy="306980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1998A4-FD2F-4126-99C5-E2063AE02482}"/>
              </a:ext>
            </a:extLst>
          </p:cNvPr>
          <p:cNvSpPr>
            <a:spLocks noGrp="1"/>
          </p:cNvSpPr>
          <p:nvPr>
            <p:ph type="dt" sz="half" idx="10"/>
          </p:nvPr>
        </p:nvSpPr>
        <p:spPr/>
        <p:txBody>
          <a:bodyPr/>
          <a:lstStyle/>
          <a:p>
            <a:fld id="{3AAE694C-1394-4838-A564-7380835C2E77}" type="datetime2">
              <a:rPr lang="en-US" smtClean="0"/>
              <a:t>Saturday, September 26, 2020</a:t>
            </a:fld>
            <a:endParaRPr lang="en-US"/>
          </a:p>
        </p:txBody>
      </p:sp>
      <p:sp>
        <p:nvSpPr>
          <p:cNvPr id="6" name="Footer Placeholder 5">
            <a:extLst>
              <a:ext uri="{FF2B5EF4-FFF2-40B4-BE49-F238E27FC236}">
                <a16:creationId xmlns:a16="http://schemas.microsoft.com/office/drawing/2014/main" id="{E96457D3-F808-4DB2-9C9C-B185E71F26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31BC9B-21D1-4D2D-B02E-C887A02CA373}"/>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766830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43EC2-2D8C-4E8D-8CC7-9676480146E2}"/>
              </a:ext>
            </a:extLst>
          </p:cNvPr>
          <p:cNvSpPr>
            <a:spLocks noGrp="1"/>
          </p:cNvSpPr>
          <p:nvPr>
            <p:ph type="title"/>
          </p:nvPr>
        </p:nvSpPr>
        <p:spPr>
          <a:xfrm>
            <a:off x="1378966" y="681135"/>
            <a:ext cx="3932237"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566AF89-5FBD-43DD-958D-A5C608AE2E2C}"/>
              </a:ext>
            </a:extLst>
          </p:cNvPr>
          <p:cNvSpPr>
            <a:spLocks noGrp="1"/>
          </p:cNvSpPr>
          <p:nvPr>
            <p:ph type="pic" idx="1"/>
          </p:nvPr>
        </p:nvSpPr>
        <p:spPr>
          <a:xfrm>
            <a:off x="5834742" y="858417"/>
            <a:ext cx="5520645" cy="50026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770A545-2CE6-48C4-A725-EF68A3F1BFCB}"/>
              </a:ext>
            </a:extLst>
          </p:cNvPr>
          <p:cNvSpPr>
            <a:spLocks noGrp="1"/>
          </p:cNvSpPr>
          <p:nvPr>
            <p:ph type="body" sz="half" idx="2"/>
          </p:nvPr>
        </p:nvSpPr>
        <p:spPr>
          <a:xfrm>
            <a:off x="1378966" y="228133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4466B2-6FE6-4352-BBF9-84BCD946C28B}"/>
              </a:ext>
            </a:extLst>
          </p:cNvPr>
          <p:cNvSpPr>
            <a:spLocks noGrp="1"/>
          </p:cNvSpPr>
          <p:nvPr>
            <p:ph type="dt" sz="half" idx="10"/>
          </p:nvPr>
        </p:nvSpPr>
        <p:spPr/>
        <p:txBody>
          <a:bodyPr/>
          <a:lstStyle/>
          <a:p>
            <a:fld id="{CAB84B19-1A00-4EDB-8425-E1827A377364}" type="datetime2">
              <a:rPr lang="en-US" smtClean="0"/>
              <a:t>Saturday, September 26, 2020</a:t>
            </a:fld>
            <a:endParaRPr lang="en-US"/>
          </a:p>
        </p:txBody>
      </p:sp>
      <p:sp>
        <p:nvSpPr>
          <p:cNvPr id="6" name="Footer Placeholder 5">
            <a:extLst>
              <a:ext uri="{FF2B5EF4-FFF2-40B4-BE49-F238E27FC236}">
                <a16:creationId xmlns:a16="http://schemas.microsoft.com/office/drawing/2014/main" id="{398991BC-29A5-4182-BD83-9D99D28894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C1C78F-6633-4604-8832-8E9D2DC768BB}"/>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4094906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4C0BBB-0042-4603-A226-6117F3FD5B3C}"/>
              </a:ext>
            </a:extLst>
          </p:cNvPr>
          <p:cNvSpPr/>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44F520-2598-460E-9F91-B02F60830CA2}"/>
              </a:ext>
            </a:extLst>
          </p:cNvPr>
          <p:cNvSpPr/>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AD478F2F-4F04-4604-9005-BF0CB1142512}"/>
              </a:ext>
            </a:extLst>
          </p:cNvPr>
          <p:cNvSpPr>
            <a:spLocks noGrp="1"/>
          </p:cNvSpPr>
          <p:nvPr>
            <p:ph type="title"/>
          </p:nvPr>
        </p:nvSpPr>
        <p:spPr>
          <a:xfrm>
            <a:off x="1371600" y="361666"/>
            <a:ext cx="9810376" cy="1659404"/>
          </a:xfrm>
          <a:prstGeom prst="rect">
            <a:avLst/>
          </a:prstGeom>
        </p:spPr>
        <p:txBody>
          <a:bodyPr vert="horz" lIns="0" tIns="0" rIns="0" bIns="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4A17D2-52AF-4B40-80A8-3E0DB855F297}"/>
              </a:ext>
            </a:extLst>
          </p:cNvPr>
          <p:cNvSpPr>
            <a:spLocks noGrp="1"/>
          </p:cNvSpPr>
          <p:nvPr>
            <p:ph type="body" idx="1"/>
          </p:nvPr>
        </p:nvSpPr>
        <p:spPr>
          <a:xfrm>
            <a:off x="1371600" y="2286000"/>
            <a:ext cx="9810376" cy="385781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592E0AA-D5B3-4BCF-BA69-209D9B335A06}"/>
              </a:ext>
            </a:extLst>
          </p:cNvPr>
          <p:cNvSpPr>
            <a:spLocks noGrp="1"/>
          </p:cNvSpPr>
          <p:nvPr>
            <p:ph type="dt" sz="half" idx="2"/>
          </p:nvPr>
        </p:nvSpPr>
        <p:spPr>
          <a:xfrm>
            <a:off x="7910111" y="6409170"/>
            <a:ext cx="3702392" cy="448830"/>
          </a:xfrm>
          <a:prstGeom prst="rect">
            <a:avLst/>
          </a:prstGeom>
        </p:spPr>
        <p:txBody>
          <a:bodyPr vert="horz" lIns="91440" tIns="45720" rIns="91440" bIns="45720" rtlCol="0" anchor="ctr"/>
          <a:lstStyle>
            <a:lvl1pPr algn="r">
              <a:defRPr sz="900" cap="all" spc="300" baseline="0">
                <a:solidFill>
                  <a:schemeClr val="bg1"/>
                </a:solidFill>
              </a:defRPr>
            </a:lvl1pPr>
          </a:lstStyle>
          <a:p>
            <a:fld id="{10076A27-8146-4F75-9851-A83577C6FD8A}" type="datetime2">
              <a:rPr lang="en-US" smtClean="0"/>
              <a:t>Saturday, September 26, 2020</a:t>
            </a:fld>
            <a:endParaRPr lang="en-US"/>
          </a:p>
        </p:txBody>
      </p:sp>
      <p:sp>
        <p:nvSpPr>
          <p:cNvPr id="5" name="Footer Placeholder 4">
            <a:extLst>
              <a:ext uri="{FF2B5EF4-FFF2-40B4-BE49-F238E27FC236}">
                <a16:creationId xmlns:a16="http://schemas.microsoft.com/office/drawing/2014/main" id="{5F10A637-D86F-4FA1-985D-2D82456511B1}"/>
              </a:ext>
            </a:extLst>
          </p:cNvPr>
          <p:cNvSpPr>
            <a:spLocks noGrp="1"/>
          </p:cNvSpPr>
          <p:nvPr>
            <p:ph type="ftr" sz="quarter" idx="3"/>
          </p:nvPr>
        </p:nvSpPr>
        <p:spPr>
          <a:xfrm rot="5400000">
            <a:off x="-1828801" y="1912217"/>
            <a:ext cx="4114800" cy="457200"/>
          </a:xfrm>
          <a:prstGeom prst="rect">
            <a:avLst/>
          </a:prstGeom>
        </p:spPr>
        <p:txBody>
          <a:bodyPr vert="horz" lIns="91440" tIns="45720" rIns="91440" bIns="45720" rtlCol="0" anchor="ctr"/>
          <a:lstStyle>
            <a:lvl1pPr algn="l">
              <a:defRPr sz="900" b="1">
                <a:solidFill>
                  <a:schemeClr val="tx1"/>
                </a:solidFill>
                <a:latin typeface="+mj-lt"/>
              </a:defRPr>
            </a:lvl1pPr>
          </a:lstStyle>
          <a:p>
            <a:endParaRPr lang="en-US"/>
          </a:p>
        </p:txBody>
      </p:sp>
      <p:sp>
        <p:nvSpPr>
          <p:cNvPr id="6" name="Slide Number Placeholder 5">
            <a:extLst>
              <a:ext uri="{FF2B5EF4-FFF2-40B4-BE49-F238E27FC236}">
                <a16:creationId xmlns:a16="http://schemas.microsoft.com/office/drawing/2014/main" id="{80F2FA4D-A931-46BA-B767-29A6FD5AAD2A}"/>
              </a:ext>
            </a:extLst>
          </p:cNvPr>
          <p:cNvSpPr>
            <a:spLocks noGrp="1"/>
          </p:cNvSpPr>
          <p:nvPr>
            <p:ph type="sldNum" sz="quarter" idx="4"/>
          </p:nvPr>
        </p:nvSpPr>
        <p:spPr>
          <a:xfrm>
            <a:off x="11669678" y="6408742"/>
            <a:ext cx="438652" cy="448830"/>
          </a:xfrm>
          <a:prstGeom prst="rect">
            <a:avLst/>
          </a:prstGeom>
        </p:spPr>
        <p:txBody>
          <a:bodyPr vert="horz" lIns="91440" tIns="45720" rIns="91440" bIns="45720" rtlCol="0" anchor="ctr"/>
          <a:lstStyle>
            <a:lvl1pPr algn="r">
              <a:defRPr sz="900">
                <a:solidFill>
                  <a:schemeClr val="bg1"/>
                </a:solidFill>
              </a:defRPr>
            </a:lvl1pPr>
          </a:lstStyle>
          <a:p>
            <a:fld id="{B9EAB3BA-07EE-4B64-A177-47C30D775877}" type="slidenum">
              <a:rPr lang="en-US" smtClean="0"/>
              <a:t>‹#›</a:t>
            </a:fld>
            <a:endParaRPr lang="en-US"/>
          </a:p>
        </p:txBody>
      </p:sp>
    </p:spTree>
    <p:extLst>
      <p:ext uri="{BB962C8B-B14F-4D97-AF65-F5344CB8AC3E}">
        <p14:creationId xmlns:p14="http://schemas.microsoft.com/office/powerpoint/2010/main" val="4167383336"/>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51" r:id="rId6"/>
    <p:sldLayoutId id="2147483746" r:id="rId7"/>
    <p:sldLayoutId id="2147483747" r:id="rId8"/>
    <p:sldLayoutId id="2147483748" r:id="rId9"/>
    <p:sldLayoutId id="2147483750" r:id="rId10"/>
    <p:sldLayoutId id="2147483749"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9.xml"/><Relationship Id="rId4" Type="http://schemas.openxmlformats.org/officeDocument/2006/relationships/image" Target="../media/image15.sv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5.sv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9.xml"/><Relationship Id="rId5" Type="http://schemas.openxmlformats.org/officeDocument/2006/relationships/image" Target="../media/image15.sv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Layout" Target="../slideLayouts/slideLayout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5.sv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hyperlink" Target="https://docs.google.com/document/d/1GEMrJ2wdIsl87dJqUbHCYoPm3dCr6ZD9d7xZnnpj--4/edit" TargetMode="External"/><Relationship Id="rId2" Type="http://schemas.openxmlformats.org/officeDocument/2006/relationships/hyperlink" Target="http://rc-stake.com/wpsite/zoom-meetings/" TargetMode="External"/><Relationship Id="rId1" Type="http://schemas.openxmlformats.org/officeDocument/2006/relationships/slideLayout" Target="../slideLayouts/slideLayout2.xml"/><Relationship Id="rId5" Type="http://schemas.openxmlformats.org/officeDocument/2006/relationships/hyperlink" Target="https://support.zoom.us/hc/en-us/articles/206618765-Zoom-Video-Tutorials?_ga=2.54532651.1018616325.1601140511-1227989249.1601140511" TargetMode="External"/><Relationship Id="rId4" Type="http://schemas.openxmlformats.org/officeDocument/2006/relationships/hyperlink" Target="https://docs.google.com/document/d/1dgANInQWo6COFZfVIZ8xrtyRMD4Y5hrMTMLEMgoLpoM/edit#heading=h.c8byfnlo9ns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hyperlink" Target="https://us04web.zoom.us/j/4980889889?pwd=RjNodXlJZ2ttRkhiYTRHRy9rMzNFdz09" TargetMode="Externa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 Id="rId4"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4D896123-1B32-4CB1-B2ED-E34BBC26B4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3">
            <a:extLst>
              <a:ext uri="{FF2B5EF4-FFF2-40B4-BE49-F238E27FC236}">
                <a16:creationId xmlns:a16="http://schemas.microsoft.com/office/drawing/2014/main" id="{564A95A4-7730-4C9F-A0C0-A34A022437E2}"/>
              </a:ext>
            </a:extLst>
          </p:cNvPr>
          <p:cNvPicPr>
            <a:picLocks noChangeAspect="1"/>
          </p:cNvPicPr>
          <p:nvPr/>
        </p:nvPicPr>
        <p:blipFill rotWithShape="1">
          <a:blip r:embed="rId2"/>
          <a:srcRect t="877" b="14853"/>
          <a:stretch/>
        </p:blipFill>
        <p:spPr>
          <a:xfrm>
            <a:off x="20" y="10"/>
            <a:ext cx="12191980" cy="6857990"/>
          </a:xfrm>
          <a:prstGeom prst="rect">
            <a:avLst/>
          </a:prstGeom>
        </p:spPr>
      </p:pic>
      <p:sp>
        <p:nvSpPr>
          <p:cNvPr id="18" name="Rectangle 10">
            <a:extLst>
              <a:ext uri="{FF2B5EF4-FFF2-40B4-BE49-F238E27FC236}">
                <a16:creationId xmlns:a16="http://schemas.microsoft.com/office/drawing/2014/main" id="{54F04D94-5D02-443B-801E-0CAC1D4E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6400372"/>
            <a:ext cx="12192000" cy="4567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57DA40C-10B8-4678-8433-AA03ED65E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81D46E-AD9B-724E-91D8-79F482DEF7EB}"/>
              </a:ext>
            </a:extLst>
          </p:cNvPr>
          <p:cNvSpPr>
            <a:spLocks noGrp="1"/>
          </p:cNvSpPr>
          <p:nvPr>
            <p:ph type="ctrTitle"/>
          </p:nvPr>
        </p:nvSpPr>
        <p:spPr>
          <a:xfrm>
            <a:off x="751114" y="620486"/>
            <a:ext cx="5344886" cy="4062547"/>
          </a:xfrm>
        </p:spPr>
        <p:txBody>
          <a:bodyPr anchor="b">
            <a:normAutofit/>
          </a:bodyPr>
          <a:lstStyle/>
          <a:p>
            <a:pPr algn="l"/>
            <a:r>
              <a:rPr lang="en-US" dirty="0">
                <a:solidFill>
                  <a:schemeClr val="bg1"/>
                </a:solidFill>
              </a:rPr>
              <a:t>Zoom </a:t>
            </a:r>
            <a:br>
              <a:rPr lang="en-US" dirty="0">
                <a:solidFill>
                  <a:schemeClr val="bg1"/>
                </a:solidFill>
              </a:rPr>
            </a:br>
            <a:r>
              <a:rPr lang="en-US" dirty="0">
                <a:solidFill>
                  <a:schemeClr val="bg1"/>
                </a:solidFill>
              </a:rPr>
              <a:t>Overview </a:t>
            </a:r>
            <a:br>
              <a:rPr lang="en-US" dirty="0">
                <a:solidFill>
                  <a:schemeClr val="bg1"/>
                </a:solidFill>
              </a:rPr>
            </a:br>
            <a:r>
              <a:rPr lang="en-US" dirty="0">
                <a:solidFill>
                  <a:schemeClr val="bg1"/>
                </a:solidFill>
              </a:rPr>
              <a:t>Training</a:t>
            </a:r>
          </a:p>
        </p:txBody>
      </p:sp>
      <p:sp>
        <p:nvSpPr>
          <p:cNvPr id="3" name="Subtitle 2">
            <a:extLst>
              <a:ext uri="{FF2B5EF4-FFF2-40B4-BE49-F238E27FC236}">
                <a16:creationId xmlns:a16="http://schemas.microsoft.com/office/drawing/2014/main" id="{8C9470A9-C0D7-1C44-BCC4-EFD187D0FF04}"/>
              </a:ext>
            </a:extLst>
          </p:cNvPr>
          <p:cNvSpPr>
            <a:spLocks noGrp="1"/>
          </p:cNvSpPr>
          <p:nvPr>
            <p:ph type="subTitle" idx="1"/>
          </p:nvPr>
        </p:nvSpPr>
        <p:spPr>
          <a:xfrm>
            <a:off x="751113" y="4918166"/>
            <a:ext cx="6203139" cy="1136468"/>
          </a:xfrm>
        </p:spPr>
        <p:txBody>
          <a:bodyPr>
            <a:normAutofit/>
          </a:bodyPr>
          <a:lstStyle/>
          <a:p>
            <a:pPr algn="l"/>
            <a:r>
              <a:rPr lang="en-US" dirty="0">
                <a:solidFill>
                  <a:schemeClr val="bg1"/>
                </a:solidFill>
              </a:rPr>
              <a:t>Herriman Rose Canyon Stake</a:t>
            </a:r>
          </a:p>
        </p:txBody>
      </p:sp>
      <p:sp>
        <p:nvSpPr>
          <p:cNvPr id="15" name="Rectangle 14">
            <a:extLst>
              <a:ext uri="{FF2B5EF4-FFF2-40B4-BE49-F238E27FC236}">
                <a16:creationId xmlns:a16="http://schemas.microsoft.com/office/drawing/2014/main" id="{6FF3D9AA-2746-40BA-A174-3C45EA458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0BF160C-EC5F-45F5-9B8D-197AFA37B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1126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Rectangle 25">
            <a:extLst>
              <a:ext uri="{FF2B5EF4-FFF2-40B4-BE49-F238E27FC236}">
                <a16:creationId xmlns:a16="http://schemas.microsoft.com/office/drawing/2014/main" id="{A21FCE60-ECDB-49B1-A5CA-E834A33FE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3AE8C3-8F65-40F4-BABE-E70F383014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409317" y="1410082"/>
            <a:ext cx="6858000" cy="4037835"/>
          </a:xfrm>
          <a:prstGeom prst="rect">
            <a:avLst/>
          </a:prstGeom>
          <a:gradFill>
            <a:gsLst>
              <a:gs pos="8000">
                <a:schemeClr val="accent6">
                  <a:alpha val="78000"/>
                </a:schemeClr>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2FC4764-B8D5-4F87-95DB-3125B2D12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9728" y="59346"/>
            <a:ext cx="4156527" cy="4037836"/>
          </a:xfrm>
          <a:prstGeom prst="rect">
            <a:avLst/>
          </a:prstGeom>
          <a:gradFill>
            <a:gsLst>
              <a:gs pos="0">
                <a:schemeClr val="accent5">
                  <a:alpha val="47000"/>
                </a:schemeClr>
              </a:gs>
              <a:gs pos="100000">
                <a:schemeClr val="accent4">
                  <a:alpha val="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B4C1654F-94F5-497E-8ECF-F2A7E84D6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68311" y="3587283"/>
            <a:ext cx="2501979" cy="4038601"/>
          </a:xfrm>
          <a:prstGeom prst="rect">
            <a:avLst/>
          </a:prstGeom>
          <a:gradFill>
            <a:gsLst>
              <a:gs pos="0">
                <a:schemeClr val="accent5">
                  <a:lumMod val="60000"/>
                  <a:lumOff val="40000"/>
                  <a:alpha val="0"/>
                </a:schemeClr>
              </a:gs>
              <a:gs pos="99000">
                <a:schemeClr val="accent2">
                  <a:alpha val="74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64489" y="1757117"/>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58000">
                <a:schemeClr val="bg1">
                  <a:alpha val="0"/>
                </a:schemeClr>
              </a:gs>
              <a:gs pos="100000">
                <a:schemeClr val="accent6">
                  <a:alpha val="35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A41A32B-1E90-434F-9C4A-302362A2C87E}"/>
              </a:ext>
            </a:extLst>
          </p:cNvPr>
          <p:cNvSpPr>
            <a:spLocks noGrp="1"/>
          </p:cNvSpPr>
          <p:nvPr>
            <p:ph type="title"/>
          </p:nvPr>
        </p:nvSpPr>
        <p:spPr>
          <a:xfrm>
            <a:off x="681780" y="586855"/>
            <a:ext cx="3131093" cy="3507474"/>
          </a:xfrm>
        </p:spPr>
        <p:txBody>
          <a:bodyPr vert="horz" lIns="0" tIns="0" rIns="0" bIns="0" rtlCol="0" anchor="b">
            <a:normAutofit/>
          </a:bodyPr>
          <a:lstStyle/>
          <a:p>
            <a:pPr algn="r"/>
            <a:r>
              <a:rPr lang="en-US">
                <a:solidFill>
                  <a:schemeClr val="bg1"/>
                </a:solidFill>
              </a:rPr>
              <a:t>Allow others to Share while you are the Host</a:t>
            </a:r>
          </a:p>
        </p:txBody>
      </p:sp>
      <p:sp>
        <p:nvSpPr>
          <p:cNvPr id="4" name="Text Placeholder 3">
            <a:extLst>
              <a:ext uri="{FF2B5EF4-FFF2-40B4-BE49-F238E27FC236}">
                <a16:creationId xmlns:a16="http://schemas.microsoft.com/office/drawing/2014/main" id="{D5977154-412D-9C44-AB02-C858B912D4BB}"/>
              </a:ext>
            </a:extLst>
          </p:cNvPr>
          <p:cNvSpPr>
            <a:spLocks noGrp="1"/>
          </p:cNvSpPr>
          <p:nvPr>
            <p:ph type="body" sz="half" idx="2"/>
          </p:nvPr>
        </p:nvSpPr>
        <p:spPr>
          <a:xfrm>
            <a:off x="4478694" y="833535"/>
            <a:ext cx="5935306" cy="1777585"/>
          </a:xfrm>
        </p:spPr>
        <p:txBody>
          <a:bodyPr vert="horz" lIns="0" tIns="0" rIns="0" bIns="0" rtlCol="0">
            <a:normAutofit fontScale="55000" lnSpcReduction="20000"/>
          </a:bodyPr>
          <a:lstStyle/>
          <a:p>
            <a:pPr indent="-228600">
              <a:buFont typeface="Arial" panose="020B0604020202020204" pitchFamily="34" charset="0"/>
              <a:buChar char="•"/>
            </a:pPr>
            <a:r>
              <a:rPr lang="en-US" dirty="0"/>
              <a:t>Click the little arrow at the bottom of the screen in the “Share Screen” Icon</a:t>
            </a:r>
          </a:p>
          <a:p>
            <a:pPr indent="-228600">
              <a:buFont typeface="Arial" panose="020B0604020202020204" pitchFamily="34" charset="0"/>
              <a:buChar char="•"/>
            </a:pPr>
            <a:r>
              <a:rPr lang="en-US" dirty="0"/>
              <a:t>Click “Multiple Participants can share simultaneously”</a:t>
            </a:r>
          </a:p>
          <a:p>
            <a:pPr indent="-228600">
              <a:buFont typeface="Arial" panose="020B0604020202020204" pitchFamily="34" charset="0"/>
              <a:buChar char="•"/>
            </a:pPr>
            <a:r>
              <a:rPr lang="en-US" dirty="0"/>
              <a:t>This option will let you share even when you are not the host</a:t>
            </a:r>
          </a:p>
          <a:p>
            <a:pPr indent="-228600">
              <a:buFont typeface="Arial" panose="020B0604020202020204" pitchFamily="34" charset="0"/>
              <a:buChar char="•"/>
            </a:pPr>
            <a:endParaRPr lang="en-US" dirty="0"/>
          </a:p>
          <a:p>
            <a:pPr indent="-228600">
              <a:buFont typeface="Arial" panose="020B0604020202020204" pitchFamily="34" charset="0"/>
              <a:buChar char="•"/>
            </a:pPr>
            <a:r>
              <a:rPr lang="en-US" sz="2800" dirty="0">
                <a:solidFill>
                  <a:srgbClr val="FF0000"/>
                </a:solidFill>
              </a:rPr>
              <a:t>Pro Tip- Make someone else the host to monitor the waiting room and mute rowdy people. Then have them give you the ability to share</a:t>
            </a:r>
          </a:p>
          <a:p>
            <a:endParaRPr lang="en-US" dirty="0"/>
          </a:p>
          <a:p>
            <a:pPr indent="-228600">
              <a:buFont typeface="Arial" panose="020B0604020202020204" pitchFamily="34" charset="0"/>
              <a:buChar char="•"/>
            </a:pPr>
            <a:endParaRPr lang="en-US" dirty="0"/>
          </a:p>
        </p:txBody>
      </p:sp>
      <p:pic>
        <p:nvPicPr>
          <p:cNvPr id="3" name="Picture 2">
            <a:extLst>
              <a:ext uri="{FF2B5EF4-FFF2-40B4-BE49-F238E27FC236}">
                <a16:creationId xmlns:a16="http://schemas.microsoft.com/office/drawing/2014/main" id="{F2868298-002D-0146-A88E-AD135A64172D}"/>
              </a:ext>
            </a:extLst>
          </p:cNvPr>
          <p:cNvPicPr>
            <a:picLocks noChangeAspect="1"/>
          </p:cNvPicPr>
          <p:nvPr/>
        </p:nvPicPr>
        <p:blipFill>
          <a:blip r:embed="rId2"/>
          <a:stretch>
            <a:fillRect/>
          </a:stretch>
        </p:blipFill>
        <p:spPr>
          <a:xfrm>
            <a:off x="4718468" y="3186371"/>
            <a:ext cx="6985851" cy="3126166"/>
          </a:xfrm>
          <a:prstGeom prst="rect">
            <a:avLst/>
          </a:prstGeom>
        </p:spPr>
      </p:pic>
      <p:pic>
        <p:nvPicPr>
          <p:cNvPr id="23" name="Graphic 22" descr="Arrow Right">
            <a:extLst>
              <a:ext uri="{FF2B5EF4-FFF2-40B4-BE49-F238E27FC236}">
                <a16:creationId xmlns:a16="http://schemas.microsoft.com/office/drawing/2014/main" id="{F0950CE0-0558-604E-B432-202E55AD656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774445">
            <a:off x="5476237" y="3794759"/>
            <a:ext cx="914400" cy="914400"/>
          </a:xfrm>
          <a:prstGeom prst="rect">
            <a:avLst/>
          </a:prstGeom>
        </p:spPr>
      </p:pic>
    </p:spTree>
    <p:extLst>
      <p:ext uri="{BB962C8B-B14F-4D97-AF65-F5344CB8AC3E}">
        <p14:creationId xmlns:p14="http://schemas.microsoft.com/office/powerpoint/2010/main" val="3190963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1A32B-1E90-434F-9C4A-302362A2C87E}"/>
              </a:ext>
            </a:extLst>
          </p:cNvPr>
          <p:cNvSpPr>
            <a:spLocks noGrp="1"/>
          </p:cNvSpPr>
          <p:nvPr>
            <p:ph type="title"/>
          </p:nvPr>
        </p:nvSpPr>
        <p:spPr>
          <a:xfrm>
            <a:off x="1371600" y="457200"/>
            <a:ext cx="5268036" cy="2140145"/>
          </a:xfrm>
        </p:spPr>
        <p:txBody>
          <a:bodyPr vert="horz" lIns="0" tIns="0" rIns="0" bIns="0" rtlCol="0" anchor="b">
            <a:normAutofit/>
          </a:bodyPr>
          <a:lstStyle/>
          <a:p>
            <a:r>
              <a:rPr lang="en-US" sz="3600" dirty="0"/>
              <a:t>Sharing Screens, Applications or Whiteboard</a:t>
            </a:r>
          </a:p>
        </p:txBody>
      </p:sp>
      <p:sp>
        <p:nvSpPr>
          <p:cNvPr id="4" name="Text Placeholder 3">
            <a:extLst>
              <a:ext uri="{FF2B5EF4-FFF2-40B4-BE49-F238E27FC236}">
                <a16:creationId xmlns:a16="http://schemas.microsoft.com/office/drawing/2014/main" id="{D5977154-412D-9C44-AB02-C858B912D4BB}"/>
              </a:ext>
            </a:extLst>
          </p:cNvPr>
          <p:cNvSpPr>
            <a:spLocks noGrp="1"/>
          </p:cNvSpPr>
          <p:nvPr>
            <p:ph type="body" sz="half" idx="2"/>
          </p:nvPr>
        </p:nvSpPr>
        <p:spPr>
          <a:xfrm>
            <a:off x="1371599" y="3054545"/>
            <a:ext cx="5268037" cy="2567508"/>
          </a:xfrm>
        </p:spPr>
        <p:txBody>
          <a:bodyPr vert="horz" lIns="0" tIns="0" rIns="0" bIns="0" rtlCol="0" anchor="t">
            <a:normAutofit/>
          </a:bodyPr>
          <a:lstStyle/>
          <a:p>
            <a:pPr indent="-228600">
              <a:buFont typeface="Arial" panose="020B0604020202020204" pitchFamily="34" charset="0"/>
              <a:buChar char="•"/>
            </a:pPr>
            <a:r>
              <a:rPr lang="en-US" dirty="0"/>
              <a:t>Click Screen Share at the bottom of the screen</a:t>
            </a:r>
          </a:p>
          <a:p>
            <a:pPr indent="-228600">
              <a:buFont typeface="Arial" panose="020B0604020202020204" pitchFamily="34" charset="0"/>
              <a:buChar char="•"/>
            </a:pPr>
            <a:r>
              <a:rPr lang="en-US" dirty="0"/>
              <a:t>Options will pop up to share a screen, a window (any applications open), or Whiteboard. Click on what you would like to share then the “Share” button at the bottom of the screen</a:t>
            </a:r>
          </a:p>
          <a:p>
            <a:pPr indent="-228600">
              <a:buFont typeface="Arial" panose="020B0604020202020204" pitchFamily="34" charset="0"/>
              <a:buChar char="•"/>
            </a:pPr>
            <a:r>
              <a:rPr lang="en-US" dirty="0"/>
              <a:t>To Stop Sharing Click the ”Stop Sharing” button at the top of the screen </a:t>
            </a:r>
          </a:p>
        </p:txBody>
      </p:sp>
      <p:pic>
        <p:nvPicPr>
          <p:cNvPr id="3" name="Picture 2">
            <a:extLst>
              <a:ext uri="{FF2B5EF4-FFF2-40B4-BE49-F238E27FC236}">
                <a16:creationId xmlns:a16="http://schemas.microsoft.com/office/drawing/2014/main" id="{CC845C35-FF67-6148-B208-0AF9D970445B}"/>
              </a:ext>
            </a:extLst>
          </p:cNvPr>
          <p:cNvPicPr>
            <a:picLocks noChangeAspect="1"/>
          </p:cNvPicPr>
          <p:nvPr/>
        </p:nvPicPr>
        <p:blipFill>
          <a:blip r:embed="rId2"/>
          <a:stretch>
            <a:fillRect/>
          </a:stretch>
        </p:blipFill>
        <p:spPr>
          <a:xfrm>
            <a:off x="6859270" y="898622"/>
            <a:ext cx="4692650" cy="628650"/>
          </a:xfrm>
          <a:prstGeom prst="rect">
            <a:avLst/>
          </a:prstGeom>
        </p:spPr>
      </p:pic>
      <p:pic>
        <p:nvPicPr>
          <p:cNvPr id="9" name="Graphic 8" descr="Arrow Right">
            <a:extLst>
              <a:ext uri="{FF2B5EF4-FFF2-40B4-BE49-F238E27FC236}">
                <a16:creationId xmlns:a16="http://schemas.microsoft.com/office/drawing/2014/main" id="{1326A4EA-B8E6-2A4C-B985-1F1603B491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774445">
            <a:off x="8125109" y="491967"/>
            <a:ext cx="914400" cy="914400"/>
          </a:xfrm>
          <a:prstGeom prst="rect">
            <a:avLst/>
          </a:prstGeom>
        </p:spPr>
      </p:pic>
      <p:pic>
        <p:nvPicPr>
          <p:cNvPr id="7" name="Picture 6">
            <a:extLst>
              <a:ext uri="{FF2B5EF4-FFF2-40B4-BE49-F238E27FC236}">
                <a16:creationId xmlns:a16="http://schemas.microsoft.com/office/drawing/2014/main" id="{46A9E9CF-4015-D848-B6D7-23A872CE8434}"/>
              </a:ext>
            </a:extLst>
          </p:cNvPr>
          <p:cNvPicPr>
            <a:picLocks noChangeAspect="1"/>
          </p:cNvPicPr>
          <p:nvPr/>
        </p:nvPicPr>
        <p:blipFill>
          <a:blip r:embed="rId5"/>
          <a:stretch>
            <a:fillRect/>
          </a:stretch>
        </p:blipFill>
        <p:spPr>
          <a:xfrm>
            <a:off x="6720917" y="1981201"/>
            <a:ext cx="5292422" cy="3454400"/>
          </a:xfrm>
          <a:prstGeom prst="rect">
            <a:avLst/>
          </a:prstGeom>
        </p:spPr>
      </p:pic>
      <p:pic>
        <p:nvPicPr>
          <p:cNvPr id="15" name="Graphic 14" descr="Arrow Right">
            <a:extLst>
              <a:ext uri="{FF2B5EF4-FFF2-40B4-BE49-F238E27FC236}">
                <a16:creationId xmlns:a16="http://schemas.microsoft.com/office/drawing/2014/main" id="{4B038686-1EAD-AA4E-8018-B86C844E0A3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774445">
            <a:off x="10675268" y="4616927"/>
            <a:ext cx="914400" cy="914400"/>
          </a:xfrm>
          <a:prstGeom prst="rect">
            <a:avLst/>
          </a:prstGeom>
        </p:spPr>
      </p:pic>
      <p:pic>
        <p:nvPicPr>
          <p:cNvPr id="17" name="Graphic 16" descr="Arrow Right">
            <a:extLst>
              <a:ext uri="{FF2B5EF4-FFF2-40B4-BE49-F238E27FC236}">
                <a16:creationId xmlns:a16="http://schemas.microsoft.com/office/drawing/2014/main" id="{D324C614-CB3F-6B42-A489-8A46D1028D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774445">
            <a:off x="10067781" y="1738538"/>
            <a:ext cx="914400" cy="914400"/>
          </a:xfrm>
          <a:prstGeom prst="rect">
            <a:avLst/>
          </a:prstGeom>
        </p:spPr>
      </p:pic>
      <p:pic>
        <p:nvPicPr>
          <p:cNvPr id="8" name="Picture 7">
            <a:extLst>
              <a:ext uri="{FF2B5EF4-FFF2-40B4-BE49-F238E27FC236}">
                <a16:creationId xmlns:a16="http://schemas.microsoft.com/office/drawing/2014/main" id="{3E2EE1F3-32E3-F64E-BF6A-736C0DA3F4D4}"/>
              </a:ext>
            </a:extLst>
          </p:cNvPr>
          <p:cNvPicPr>
            <a:picLocks noChangeAspect="1"/>
          </p:cNvPicPr>
          <p:nvPr/>
        </p:nvPicPr>
        <p:blipFill>
          <a:blip r:embed="rId6"/>
          <a:stretch>
            <a:fillRect/>
          </a:stretch>
        </p:blipFill>
        <p:spPr>
          <a:xfrm>
            <a:off x="1832262" y="5076148"/>
            <a:ext cx="4661193" cy="1309126"/>
          </a:xfrm>
          <a:prstGeom prst="rect">
            <a:avLst/>
          </a:prstGeom>
        </p:spPr>
      </p:pic>
      <p:pic>
        <p:nvPicPr>
          <p:cNvPr id="19" name="Graphic 18" descr="Arrow Right">
            <a:extLst>
              <a:ext uri="{FF2B5EF4-FFF2-40B4-BE49-F238E27FC236}">
                <a16:creationId xmlns:a16="http://schemas.microsoft.com/office/drawing/2014/main" id="{7A7E2CC6-2CB1-4343-BBC3-CC67221B92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774445">
            <a:off x="3705659" y="4751736"/>
            <a:ext cx="914400" cy="914400"/>
          </a:xfrm>
          <a:prstGeom prst="rect">
            <a:avLst/>
          </a:prstGeom>
        </p:spPr>
      </p:pic>
    </p:spTree>
    <p:extLst>
      <p:ext uri="{BB962C8B-B14F-4D97-AF65-F5344CB8AC3E}">
        <p14:creationId xmlns:p14="http://schemas.microsoft.com/office/powerpoint/2010/main" val="1356867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1A32B-1E90-434F-9C4A-302362A2C87E}"/>
              </a:ext>
            </a:extLst>
          </p:cNvPr>
          <p:cNvSpPr>
            <a:spLocks noGrp="1"/>
          </p:cNvSpPr>
          <p:nvPr>
            <p:ph type="title"/>
          </p:nvPr>
        </p:nvSpPr>
        <p:spPr>
          <a:xfrm>
            <a:off x="1371600" y="457200"/>
            <a:ext cx="5121855" cy="778747"/>
          </a:xfrm>
        </p:spPr>
        <p:txBody>
          <a:bodyPr vert="horz" lIns="0" tIns="0" rIns="0" bIns="0" rtlCol="0" anchor="b">
            <a:normAutofit/>
          </a:bodyPr>
          <a:lstStyle/>
          <a:p>
            <a:r>
              <a:rPr lang="en-US" sz="3600" dirty="0"/>
              <a:t>Sharing Tips</a:t>
            </a:r>
          </a:p>
        </p:txBody>
      </p:sp>
      <p:sp>
        <p:nvSpPr>
          <p:cNvPr id="4" name="Text Placeholder 3">
            <a:extLst>
              <a:ext uri="{FF2B5EF4-FFF2-40B4-BE49-F238E27FC236}">
                <a16:creationId xmlns:a16="http://schemas.microsoft.com/office/drawing/2014/main" id="{D5977154-412D-9C44-AB02-C858B912D4BB}"/>
              </a:ext>
            </a:extLst>
          </p:cNvPr>
          <p:cNvSpPr>
            <a:spLocks noGrp="1"/>
          </p:cNvSpPr>
          <p:nvPr>
            <p:ph type="body" sz="half" idx="2"/>
          </p:nvPr>
        </p:nvSpPr>
        <p:spPr>
          <a:xfrm>
            <a:off x="1019285" y="1576288"/>
            <a:ext cx="5292422" cy="3625631"/>
          </a:xfrm>
        </p:spPr>
        <p:txBody>
          <a:bodyPr vert="horz" lIns="0" tIns="0" rIns="0" bIns="0" rtlCol="0" anchor="t">
            <a:normAutofit/>
          </a:bodyPr>
          <a:lstStyle/>
          <a:p>
            <a:pPr indent="-228600">
              <a:buFont typeface="Arial" panose="020B0604020202020204" pitchFamily="34" charset="0"/>
              <a:buChar char="•"/>
            </a:pPr>
            <a:r>
              <a:rPr lang="en-US" dirty="0"/>
              <a:t>Sharing videos from your computer doesn’t always work well. You can try it but be prepared to stop it if people are having trouble viewing it.</a:t>
            </a:r>
          </a:p>
          <a:p>
            <a:pPr lvl="1" indent="-228600">
              <a:buFont typeface="Arial" panose="020B0604020202020204" pitchFamily="34" charset="0"/>
              <a:buChar char="•"/>
            </a:pPr>
            <a:r>
              <a:rPr lang="en-US" dirty="0"/>
              <a:t>To Share a video you will also need to click the two options shown below (some computers only have one option)</a:t>
            </a:r>
          </a:p>
          <a:p>
            <a:pPr lvl="1" indent="-228600">
              <a:buFont typeface="Arial" panose="020B0604020202020204" pitchFamily="34" charset="0"/>
              <a:buChar char="•"/>
            </a:pPr>
            <a:endParaRPr lang="en-US" dirty="0"/>
          </a:p>
          <a:p>
            <a:pPr indent="-228600">
              <a:buFont typeface="Arial" panose="020B0604020202020204" pitchFamily="34" charset="0"/>
              <a:buChar char="•"/>
            </a:pPr>
            <a:r>
              <a:rPr lang="en-US" dirty="0"/>
              <a:t>Some people have downloaded the video to their Phone and then played the video on their phone to the camera on their computer. I am not sure how well that works but know people have done that before</a:t>
            </a:r>
          </a:p>
          <a:p>
            <a:pPr indent="-228600">
              <a:buFont typeface="Arial" panose="020B0604020202020204" pitchFamily="34" charset="0"/>
              <a:buChar char="•"/>
            </a:pPr>
            <a:endParaRPr lang="en-US" dirty="0"/>
          </a:p>
        </p:txBody>
      </p:sp>
      <p:pic>
        <p:nvPicPr>
          <p:cNvPr id="3" name="Picture 2">
            <a:extLst>
              <a:ext uri="{FF2B5EF4-FFF2-40B4-BE49-F238E27FC236}">
                <a16:creationId xmlns:a16="http://schemas.microsoft.com/office/drawing/2014/main" id="{CC845C35-FF67-6148-B208-0AF9D970445B}"/>
              </a:ext>
            </a:extLst>
          </p:cNvPr>
          <p:cNvPicPr>
            <a:picLocks noChangeAspect="1"/>
          </p:cNvPicPr>
          <p:nvPr/>
        </p:nvPicPr>
        <p:blipFill>
          <a:blip r:embed="rId2"/>
          <a:stretch>
            <a:fillRect/>
          </a:stretch>
        </p:blipFill>
        <p:spPr>
          <a:xfrm>
            <a:off x="6859270" y="898622"/>
            <a:ext cx="4692650" cy="628650"/>
          </a:xfrm>
          <a:prstGeom prst="rect">
            <a:avLst/>
          </a:prstGeom>
        </p:spPr>
      </p:pic>
      <p:pic>
        <p:nvPicPr>
          <p:cNvPr id="7" name="Picture 6">
            <a:extLst>
              <a:ext uri="{FF2B5EF4-FFF2-40B4-BE49-F238E27FC236}">
                <a16:creationId xmlns:a16="http://schemas.microsoft.com/office/drawing/2014/main" id="{46A9E9CF-4015-D848-B6D7-23A872CE8434}"/>
              </a:ext>
            </a:extLst>
          </p:cNvPr>
          <p:cNvPicPr>
            <a:picLocks noChangeAspect="1"/>
          </p:cNvPicPr>
          <p:nvPr/>
        </p:nvPicPr>
        <p:blipFill>
          <a:blip r:embed="rId3"/>
          <a:stretch>
            <a:fillRect/>
          </a:stretch>
        </p:blipFill>
        <p:spPr>
          <a:xfrm>
            <a:off x="6720917" y="1981201"/>
            <a:ext cx="5292422" cy="3454400"/>
          </a:xfrm>
          <a:prstGeom prst="rect">
            <a:avLst/>
          </a:prstGeom>
        </p:spPr>
      </p:pic>
      <p:pic>
        <p:nvPicPr>
          <p:cNvPr id="15" name="Graphic 14" descr="Arrow Right">
            <a:extLst>
              <a:ext uri="{FF2B5EF4-FFF2-40B4-BE49-F238E27FC236}">
                <a16:creationId xmlns:a16="http://schemas.microsoft.com/office/drawing/2014/main" id="{4B038686-1EAD-AA4E-8018-B86C844E0A3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774445">
            <a:off x="10675268" y="4616927"/>
            <a:ext cx="914400" cy="914400"/>
          </a:xfrm>
          <a:prstGeom prst="rect">
            <a:avLst/>
          </a:prstGeom>
        </p:spPr>
      </p:pic>
      <p:pic>
        <p:nvPicPr>
          <p:cNvPr id="17" name="Graphic 16" descr="Arrow Right">
            <a:extLst>
              <a:ext uri="{FF2B5EF4-FFF2-40B4-BE49-F238E27FC236}">
                <a16:creationId xmlns:a16="http://schemas.microsoft.com/office/drawing/2014/main" id="{D324C614-CB3F-6B42-A489-8A46D1028D2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774445">
            <a:off x="7025357" y="4616927"/>
            <a:ext cx="914400" cy="914400"/>
          </a:xfrm>
          <a:prstGeom prst="rect">
            <a:avLst/>
          </a:prstGeom>
        </p:spPr>
      </p:pic>
      <p:pic>
        <p:nvPicPr>
          <p:cNvPr id="9" name="Graphic 8" descr="Arrow Right">
            <a:extLst>
              <a:ext uri="{FF2B5EF4-FFF2-40B4-BE49-F238E27FC236}">
                <a16:creationId xmlns:a16="http://schemas.microsoft.com/office/drawing/2014/main" id="{1326A4EA-B8E6-2A4C-B985-1F1603B491D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774445">
            <a:off x="6019814" y="4650225"/>
            <a:ext cx="914400" cy="914400"/>
          </a:xfrm>
          <a:prstGeom prst="rect">
            <a:avLst/>
          </a:prstGeom>
        </p:spPr>
      </p:pic>
    </p:spTree>
    <p:extLst>
      <p:ext uri="{BB962C8B-B14F-4D97-AF65-F5344CB8AC3E}">
        <p14:creationId xmlns:p14="http://schemas.microsoft.com/office/powerpoint/2010/main" val="1562293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8BEAC55E-FD3E-4A90-B4E2-D197D8038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CA2D13-81C5-E345-ABC5-771AF989F451}"/>
              </a:ext>
            </a:extLst>
          </p:cNvPr>
          <p:cNvSpPr>
            <a:spLocks noGrp="1"/>
          </p:cNvSpPr>
          <p:nvPr>
            <p:ph type="title"/>
          </p:nvPr>
        </p:nvSpPr>
        <p:spPr>
          <a:xfrm>
            <a:off x="1371601" y="457199"/>
            <a:ext cx="9448800" cy="1061357"/>
          </a:xfrm>
        </p:spPr>
        <p:txBody>
          <a:bodyPr vert="horz" lIns="0" tIns="0" rIns="0" bIns="0" rtlCol="0" anchor="b">
            <a:normAutofit/>
          </a:bodyPr>
          <a:lstStyle/>
          <a:p>
            <a:r>
              <a:rPr lang="en-US" sz="4000" dirty="0"/>
              <a:t>Raising Hands</a:t>
            </a:r>
          </a:p>
        </p:txBody>
      </p:sp>
      <p:sp>
        <p:nvSpPr>
          <p:cNvPr id="4" name="Text Placeholder 3">
            <a:extLst>
              <a:ext uri="{FF2B5EF4-FFF2-40B4-BE49-F238E27FC236}">
                <a16:creationId xmlns:a16="http://schemas.microsoft.com/office/drawing/2014/main" id="{50705040-D00C-C34C-871F-2A0E211C4D8C}"/>
              </a:ext>
            </a:extLst>
          </p:cNvPr>
          <p:cNvSpPr>
            <a:spLocks noGrp="1"/>
          </p:cNvSpPr>
          <p:nvPr>
            <p:ph type="body" sz="half" idx="2"/>
          </p:nvPr>
        </p:nvSpPr>
        <p:spPr>
          <a:xfrm>
            <a:off x="292097" y="1677203"/>
            <a:ext cx="3393440" cy="4564949"/>
          </a:xfrm>
        </p:spPr>
        <p:txBody>
          <a:bodyPr vert="horz" lIns="0" tIns="0" rIns="0" bIns="0" rtlCol="0">
            <a:normAutofit fontScale="85000" lnSpcReduction="20000"/>
          </a:bodyPr>
          <a:lstStyle/>
          <a:p>
            <a:pPr indent="-228600">
              <a:buFont typeface="Arial" panose="020B0604020202020204" pitchFamily="34" charset="0"/>
              <a:buChar char="•"/>
            </a:pPr>
            <a:r>
              <a:rPr lang="en-US" sz="1800" dirty="0"/>
              <a:t>Participants can use an emoji to raise their hand. If the class is large this might be the </a:t>
            </a:r>
            <a:r>
              <a:rPr lang="en-US" sz="1800" dirty="0">
                <a:solidFill>
                  <a:srgbClr val="FF0000"/>
                </a:solidFill>
              </a:rPr>
              <a:t>“Best Practice”</a:t>
            </a:r>
            <a:r>
              <a:rPr lang="en-US" sz="1800" dirty="0"/>
              <a:t> for making a comment so everybody isn’t speaking over everyone else. </a:t>
            </a:r>
          </a:p>
          <a:p>
            <a:pPr indent="-228600">
              <a:buFont typeface="Arial" panose="020B0604020202020204" pitchFamily="34" charset="0"/>
              <a:buChar char="•"/>
            </a:pPr>
            <a:r>
              <a:rPr lang="en-US" sz="1800" dirty="0"/>
              <a:t>It is important to watch for the Raised Hand Notifications</a:t>
            </a:r>
          </a:p>
          <a:p>
            <a:pPr indent="-228600">
              <a:buFont typeface="Arial" panose="020B0604020202020204" pitchFamily="34" charset="0"/>
              <a:buChar char="•"/>
            </a:pPr>
            <a:r>
              <a:rPr lang="en-US" sz="1800" dirty="0"/>
              <a:t>If you do not have a Participant list open it will show at the bottom of the screen or in their video window</a:t>
            </a:r>
          </a:p>
          <a:p>
            <a:pPr indent="-228600">
              <a:buFont typeface="Arial" panose="020B0604020202020204" pitchFamily="34" charset="0"/>
              <a:buChar char="•"/>
            </a:pPr>
            <a:r>
              <a:rPr lang="en-US" sz="1800" dirty="0"/>
              <a:t>If you do have a participant list open it will show a hand next to there name</a:t>
            </a:r>
          </a:p>
          <a:p>
            <a:pPr indent="-228600">
              <a:buFont typeface="Arial" panose="020B0604020202020204" pitchFamily="34" charset="0"/>
              <a:buChar char="•"/>
            </a:pPr>
            <a:r>
              <a:rPr lang="en-US" sz="1800" dirty="0"/>
              <a:t>All participants can see if someone has a hand raised </a:t>
            </a:r>
          </a:p>
          <a:p>
            <a:pPr indent="-228600">
              <a:buFont typeface="Arial" panose="020B0604020202020204" pitchFamily="34" charset="0"/>
              <a:buChar char="•"/>
            </a:pPr>
            <a:r>
              <a:rPr lang="en-US" sz="1800" dirty="0"/>
              <a:t>You can manually lower a person's hand after you have responded by clicking on the blue hand icons</a:t>
            </a:r>
          </a:p>
        </p:txBody>
      </p:sp>
      <p:sp>
        <p:nvSpPr>
          <p:cNvPr id="15" name="Rectangle 14">
            <a:extLst>
              <a:ext uri="{FF2B5EF4-FFF2-40B4-BE49-F238E27FC236}">
                <a16:creationId xmlns:a16="http://schemas.microsoft.com/office/drawing/2014/main" id="{282DCAD1-D7F2-4CA8-960C-526B7DB37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8741"/>
            <a:ext cx="12192000" cy="449256"/>
          </a:xfrm>
          <a:prstGeom prst="rect">
            <a:avLst/>
          </a:prstGeom>
          <a:gradFill>
            <a:gsLst>
              <a:gs pos="14000">
                <a:schemeClr val="accent4">
                  <a:alpha val="28000"/>
                </a:schemeClr>
              </a:gs>
              <a:gs pos="100000">
                <a:schemeClr val="accent5">
                  <a:alpha val="8500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009AC7F-1347-41C8-8BEB-47473A21A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8316"/>
            <a:ext cx="8153398" cy="449684"/>
          </a:xfrm>
          <a:prstGeom prst="rect">
            <a:avLst/>
          </a:prstGeom>
          <a:gradFill>
            <a:gsLst>
              <a:gs pos="9000">
                <a:schemeClr val="accent2">
                  <a:lumMod val="60000"/>
                  <a:lumOff val="40000"/>
                  <a:alpha val="68000"/>
                </a:schemeClr>
              </a:gs>
              <a:gs pos="99000">
                <a:schemeClr val="accent2"/>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EB11A8F-7114-CF4C-9089-78C40B51B5FD}"/>
              </a:ext>
            </a:extLst>
          </p:cNvPr>
          <p:cNvPicPr>
            <a:picLocks noChangeAspect="1"/>
          </p:cNvPicPr>
          <p:nvPr/>
        </p:nvPicPr>
        <p:blipFill>
          <a:blip r:embed="rId2"/>
          <a:stretch>
            <a:fillRect/>
          </a:stretch>
        </p:blipFill>
        <p:spPr>
          <a:xfrm>
            <a:off x="7007861" y="786130"/>
            <a:ext cx="4107180" cy="2138056"/>
          </a:xfrm>
          <a:prstGeom prst="rect">
            <a:avLst/>
          </a:prstGeom>
        </p:spPr>
      </p:pic>
      <p:pic>
        <p:nvPicPr>
          <p:cNvPr id="12" name="Graphic 11" descr="Arrow Right">
            <a:extLst>
              <a:ext uri="{FF2B5EF4-FFF2-40B4-BE49-F238E27FC236}">
                <a16:creationId xmlns:a16="http://schemas.microsoft.com/office/drawing/2014/main" id="{A3706E20-884A-744B-84C4-736ACCE7DFC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774445">
            <a:off x="6677245" y="438070"/>
            <a:ext cx="914400" cy="914400"/>
          </a:xfrm>
          <a:prstGeom prst="rect">
            <a:avLst/>
          </a:prstGeom>
        </p:spPr>
      </p:pic>
      <p:pic>
        <p:nvPicPr>
          <p:cNvPr id="14" name="Graphic 13" descr="Arrow Right">
            <a:extLst>
              <a:ext uri="{FF2B5EF4-FFF2-40B4-BE49-F238E27FC236}">
                <a16:creationId xmlns:a16="http://schemas.microsoft.com/office/drawing/2014/main" id="{AAF646CC-3040-B748-A27B-811C0C7EED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774445">
            <a:off x="6858283" y="1803343"/>
            <a:ext cx="914400" cy="914400"/>
          </a:xfrm>
          <a:prstGeom prst="rect">
            <a:avLst/>
          </a:prstGeom>
        </p:spPr>
      </p:pic>
      <p:pic>
        <p:nvPicPr>
          <p:cNvPr id="6" name="Picture 5">
            <a:extLst>
              <a:ext uri="{FF2B5EF4-FFF2-40B4-BE49-F238E27FC236}">
                <a16:creationId xmlns:a16="http://schemas.microsoft.com/office/drawing/2014/main" id="{E1FBFDF9-11E7-3048-B0A9-8D39004815C2}"/>
              </a:ext>
            </a:extLst>
          </p:cNvPr>
          <p:cNvPicPr>
            <a:picLocks noChangeAspect="1"/>
          </p:cNvPicPr>
          <p:nvPr/>
        </p:nvPicPr>
        <p:blipFill>
          <a:blip r:embed="rId5"/>
          <a:stretch>
            <a:fillRect/>
          </a:stretch>
        </p:blipFill>
        <p:spPr>
          <a:xfrm>
            <a:off x="7358949" y="3274462"/>
            <a:ext cx="3944620" cy="2441908"/>
          </a:xfrm>
          <a:prstGeom prst="rect">
            <a:avLst/>
          </a:prstGeom>
        </p:spPr>
      </p:pic>
      <p:pic>
        <p:nvPicPr>
          <p:cNvPr id="16" name="Graphic 15" descr="Arrow Right">
            <a:extLst>
              <a:ext uri="{FF2B5EF4-FFF2-40B4-BE49-F238E27FC236}">
                <a16:creationId xmlns:a16="http://schemas.microsoft.com/office/drawing/2014/main" id="{3BFB8E84-E9B7-4A4D-8C86-F84E6DC914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774445">
            <a:off x="9575514" y="3696400"/>
            <a:ext cx="914400" cy="914400"/>
          </a:xfrm>
          <a:prstGeom prst="rect">
            <a:avLst/>
          </a:prstGeom>
        </p:spPr>
      </p:pic>
      <p:pic>
        <p:nvPicPr>
          <p:cNvPr id="7" name="Picture 6">
            <a:extLst>
              <a:ext uri="{FF2B5EF4-FFF2-40B4-BE49-F238E27FC236}">
                <a16:creationId xmlns:a16="http://schemas.microsoft.com/office/drawing/2014/main" id="{EF3A24F6-AB7B-864D-8F09-A786023BC442}"/>
              </a:ext>
            </a:extLst>
          </p:cNvPr>
          <p:cNvPicPr>
            <a:picLocks noChangeAspect="1"/>
          </p:cNvPicPr>
          <p:nvPr/>
        </p:nvPicPr>
        <p:blipFill>
          <a:blip r:embed="rId6"/>
          <a:stretch>
            <a:fillRect/>
          </a:stretch>
        </p:blipFill>
        <p:spPr>
          <a:xfrm>
            <a:off x="4153879" y="4416070"/>
            <a:ext cx="2736728" cy="1403227"/>
          </a:xfrm>
          <a:prstGeom prst="rect">
            <a:avLst/>
          </a:prstGeom>
        </p:spPr>
      </p:pic>
    </p:spTree>
    <p:extLst>
      <p:ext uri="{BB962C8B-B14F-4D97-AF65-F5344CB8AC3E}">
        <p14:creationId xmlns:p14="http://schemas.microsoft.com/office/powerpoint/2010/main" val="1592251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1553F7-6862-DD42-B689-89EDCBFBDFDE}"/>
              </a:ext>
            </a:extLst>
          </p:cNvPr>
          <p:cNvPicPr>
            <a:picLocks noChangeAspect="1"/>
          </p:cNvPicPr>
          <p:nvPr/>
        </p:nvPicPr>
        <p:blipFill rotWithShape="1">
          <a:blip r:embed="rId2"/>
          <a:srcRect r="11873" b="705"/>
          <a:stretch/>
        </p:blipFill>
        <p:spPr>
          <a:xfrm>
            <a:off x="8218931" y="1407160"/>
            <a:ext cx="2621790" cy="1961221"/>
          </a:xfrm>
          <a:prstGeom prst="rect">
            <a:avLst/>
          </a:prstGeom>
        </p:spPr>
      </p:pic>
      <p:pic>
        <p:nvPicPr>
          <p:cNvPr id="3" name="Picture 2">
            <a:extLst>
              <a:ext uri="{FF2B5EF4-FFF2-40B4-BE49-F238E27FC236}">
                <a16:creationId xmlns:a16="http://schemas.microsoft.com/office/drawing/2014/main" id="{1F8C7A59-510A-4144-8A9F-A0FF87A2EDE2}"/>
              </a:ext>
            </a:extLst>
          </p:cNvPr>
          <p:cNvPicPr>
            <a:picLocks noChangeAspect="1"/>
          </p:cNvPicPr>
          <p:nvPr/>
        </p:nvPicPr>
        <p:blipFill>
          <a:blip r:embed="rId3"/>
          <a:stretch>
            <a:fillRect/>
          </a:stretch>
        </p:blipFill>
        <p:spPr>
          <a:xfrm>
            <a:off x="427990" y="1539240"/>
            <a:ext cx="5668010" cy="759314"/>
          </a:xfrm>
          <a:prstGeom prst="rect">
            <a:avLst/>
          </a:prstGeom>
        </p:spPr>
      </p:pic>
      <p:sp>
        <p:nvSpPr>
          <p:cNvPr id="4" name="TextBox 3">
            <a:extLst>
              <a:ext uri="{FF2B5EF4-FFF2-40B4-BE49-F238E27FC236}">
                <a16:creationId xmlns:a16="http://schemas.microsoft.com/office/drawing/2014/main" id="{D0504AD0-E34F-D84C-B6E0-F97C91081C46}"/>
              </a:ext>
            </a:extLst>
          </p:cNvPr>
          <p:cNvSpPr txBox="1"/>
          <p:nvPr/>
        </p:nvSpPr>
        <p:spPr>
          <a:xfrm>
            <a:off x="904240" y="751840"/>
            <a:ext cx="4401141" cy="369332"/>
          </a:xfrm>
          <a:prstGeom prst="rect">
            <a:avLst/>
          </a:prstGeom>
          <a:noFill/>
        </p:spPr>
        <p:txBody>
          <a:bodyPr wrap="none" rtlCol="0">
            <a:spAutoFit/>
          </a:bodyPr>
          <a:lstStyle/>
          <a:p>
            <a:r>
              <a:rPr lang="en-US" dirty="0"/>
              <a:t>To End Meeting Click “End” in the bottom right</a:t>
            </a:r>
          </a:p>
        </p:txBody>
      </p:sp>
      <p:sp>
        <p:nvSpPr>
          <p:cNvPr id="5" name="TextBox 4">
            <a:extLst>
              <a:ext uri="{FF2B5EF4-FFF2-40B4-BE49-F238E27FC236}">
                <a16:creationId xmlns:a16="http://schemas.microsoft.com/office/drawing/2014/main" id="{FC27503A-6AE0-C748-83E6-B633CADD8E8D}"/>
              </a:ext>
            </a:extLst>
          </p:cNvPr>
          <p:cNvSpPr txBox="1"/>
          <p:nvPr/>
        </p:nvSpPr>
        <p:spPr>
          <a:xfrm>
            <a:off x="8087360" y="365760"/>
            <a:ext cx="3200400" cy="955040"/>
          </a:xfrm>
          <a:prstGeom prst="rect">
            <a:avLst/>
          </a:prstGeom>
          <a:noFill/>
        </p:spPr>
        <p:txBody>
          <a:bodyPr wrap="square" rtlCol="0">
            <a:spAutoFit/>
          </a:bodyPr>
          <a:lstStyle/>
          <a:p>
            <a:r>
              <a:rPr lang="en-US" dirty="0"/>
              <a:t>Remember to ”End Meeting for All” this will close the meeting for everyone</a:t>
            </a:r>
          </a:p>
        </p:txBody>
      </p:sp>
      <p:sp>
        <p:nvSpPr>
          <p:cNvPr id="6" name="TextBox 5">
            <a:extLst>
              <a:ext uri="{FF2B5EF4-FFF2-40B4-BE49-F238E27FC236}">
                <a16:creationId xmlns:a16="http://schemas.microsoft.com/office/drawing/2014/main" id="{C6C1F37B-5506-B44E-8120-ED2E9D91BA7F}"/>
              </a:ext>
            </a:extLst>
          </p:cNvPr>
          <p:cNvSpPr txBox="1"/>
          <p:nvPr/>
        </p:nvSpPr>
        <p:spPr>
          <a:xfrm>
            <a:off x="490193" y="3921760"/>
            <a:ext cx="5399620" cy="369332"/>
          </a:xfrm>
          <a:prstGeom prst="rect">
            <a:avLst/>
          </a:prstGeom>
          <a:noFill/>
        </p:spPr>
        <p:txBody>
          <a:bodyPr wrap="none" rtlCol="0">
            <a:spAutoFit/>
          </a:bodyPr>
          <a:lstStyle/>
          <a:p>
            <a:r>
              <a:rPr lang="en-US" dirty="0"/>
              <a:t>If you need to leave but need to keep the meeting open</a:t>
            </a:r>
          </a:p>
        </p:txBody>
      </p:sp>
      <p:pic>
        <p:nvPicPr>
          <p:cNvPr id="8" name="Picture 7">
            <a:extLst>
              <a:ext uri="{FF2B5EF4-FFF2-40B4-BE49-F238E27FC236}">
                <a16:creationId xmlns:a16="http://schemas.microsoft.com/office/drawing/2014/main" id="{D7EE3A99-100B-F04A-913D-392800222B5C}"/>
              </a:ext>
            </a:extLst>
          </p:cNvPr>
          <p:cNvPicPr>
            <a:picLocks noChangeAspect="1"/>
          </p:cNvPicPr>
          <p:nvPr/>
        </p:nvPicPr>
        <p:blipFill>
          <a:blip r:embed="rId4"/>
          <a:stretch>
            <a:fillRect/>
          </a:stretch>
        </p:blipFill>
        <p:spPr>
          <a:xfrm>
            <a:off x="1084342" y="4386465"/>
            <a:ext cx="2674857" cy="1864590"/>
          </a:xfrm>
          <a:prstGeom prst="rect">
            <a:avLst/>
          </a:prstGeom>
        </p:spPr>
      </p:pic>
      <p:sp>
        <p:nvSpPr>
          <p:cNvPr id="9" name="TextBox 8">
            <a:extLst>
              <a:ext uri="{FF2B5EF4-FFF2-40B4-BE49-F238E27FC236}">
                <a16:creationId xmlns:a16="http://schemas.microsoft.com/office/drawing/2014/main" id="{A7F2D882-E53C-4746-BC53-6942068FCD50}"/>
              </a:ext>
            </a:extLst>
          </p:cNvPr>
          <p:cNvSpPr txBox="1"/>
          <p:nvPr/>
        </p:nvSpPr>
        <p:spPr>
          <a:xfrm>
            <a:off x="4130206" y="4949428"/>
            <a:ext cx="5398016" cy="369332"/>
          </a:xfrm>
          <a:prstGeom prst="rect">
            <a:avLst/>
          </a:prstGeom>
          <a:noFill/>
        </p:spPr>
        <p:txBody>
          <a:bodyPr wrap="none" rtlCol="0">
            <a:spAutoFit/>
          </a:bodyPr>
          <a:lstStyle/>
          <a:p>
            <a:r>
              <a:rPr lang="en-US" dirty="0"/>
              <a:t>Assign it to another person and they will become the host</a:t>
            </a:r>
          </a:p>
        </p:txBody>
      </p:sp>
    </p:spTree>
    <p:extLst>
      <p:ext uri="{BB962C8B-B14F-4D97-AF65-F5344CB8AC3E}">
        <p14:creationId xmlns:p14="http://schemas.microsoft.com/office/powerpoint/2010/main" val="2471484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C5CC17-FF17-43CF-B073-D9051465D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EBE2DDC-0D14-44E6-A1AB-2EEC09507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7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8543D98-0AA2-43B4-B508-DC1DB7F3D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2414" y="1406060"/>
            <a:ext cx="6857572" cy="4045450"/>
          </a:xfrm>
          <a:prstGeom prst="rect">
            <a:avLst/>
          </a:prstGeom>
          <a:gradFill>
            <a:gsLst>
              <a:gs pos="0">
                <a:schemeClr val="accent4">
                  <a:alpha val="0"/>
                </a:schemeClr>
              </a:gs>
              <a:gs pos="96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9723C1D-9A1A-465B-8164-483BF5426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98889" y="3617790"/>
            <a:ext cx="2453337" cy="4027079"/>
          </a:xfrm>
          <a:prstGeom prst="rect">
            <a:avLst/>
          </a:prstGeom>
          <a:gradFill>
            <a:gsLst>
              <a:gs pos="2000">
                <a:schemeClr val="accent5">
                  <a:alpha val="35000"/>
                </a:schemeClr>
              </a:gs>
              <a:gs pos="67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680484-5F73-4078-85C2-415205B1A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0441" y="1644149"/>
            <a:ext cx="4384532" cy="4196758"/>
          </a:xfrm>
          <a:custGeom>
            <a:avLst/>
            <a:gdLst>
              <a:gd name="connsiteX0" fmla="*/ 44539 w 4384532"/>
              <a:gd name="connsiteY0" fmla="*/ 2446310 h 4196758"/>
              <a:gd name="connsiteX1" fmla="*/ 0 w 4384532"/>
              <a:gd name="connsiteY1" fmla="*/ 2004492 h 4196758"/>
              <a:gd name="connsiteX2" fmla="*/ 500607 w 4384532"/>
              <a:gd name="connsiteY2" fmla="*/ 610007 h 4196758"/>
              <a:gd name="connsiteX3" fmla="*/ 589546 w 4384532"/>
              <a:gd name="connsiteY3" fmla="*/ 512149 h 4196758"/>
              <a:gd name="connsiteX4" fmla="*/ 3077760 w 4384532"/>
              <a:gd name="connsiteY4" fmla="*/ 0 h 4196758"/>
              <a:gd name="connsiteX5" fmla="*/ 3237230 w 4384532"/>
              <a:gd name="connsiteY5" fmla="*/ 76821 h 4196758"/>
              <a:gd name="connsiteX6" fmla="*/ 4384532 w 4384532"/>
              <a:gd name="connsiteY6" fmla="*/ 2004492 h 4196758"/>
              <a:gd name="connsiteX7" fmla="*/ 2192266 w 4384532"/>
              <a:gd name="connsiteY7" fmla="*/ 4196758 h 4196758"/>
              <a:gd name="connsiteX8" fmla="*/ 44539 w 4384532"/>
              <a:gd name="connsiteY8" fmla="*/ 2446310 h 41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4532" h="4196758">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CBE46E6-7D22-534F-9512-59E2A50A2727}"/>
              </a:ext>
            </a:extLst>
          </p:cNvPr>
          <p:cNvSpPr>
            <a:spLocks noGrp="1"/>
          </p:cNvSpPr>
          <p:nvPr>
            <p:ph type="title"/>
          </p:nvPr>
        </p:nvSpPr>
        <p:spPr>
          <a:xfrm>
            <a:off x="387927" y="1028701"/>
            <a:ext cx="3248863" cy="3020785"/>
          </a:xfrm>
        </p:spPr>
        <p:txBody>
          <a:bodyPr>
            <a:normAutofit/>
          </a:bodyPr>
          <a:lstStyle/>
          <a:p>
            <a:pPr algn="r"/>
            <a:r>
              <a:rPr lang="en-US" sz="3200" dirty="0">
                <a:solidFill>
                  <a:schemeClr val="bg1"/>
                </a:solidFill>
              </a:rPr>
              <a:t>Quick Links</a:t>
            </a:r>
          </a:p>
        </p:txBody>
      </p:sp>
      <p:sp>
        <p:nvSpPr>
          <p:cNvPr id="3" name="Content Placeholder 2">
            <a:extLst>
              <a:ext uri="{FF2B5EF4-FFF2-40B4-BE49-F238E27FC236}">
                <a16:creationId xmlns:a16="http://schemas.microsoft.com/office/drawing/2014/main" id="{B1035CE6-EF43-C34B-8516-5652F6180344}"/>
              </a:ext>
            </a:extLst>
          </p:cNvPr>
          <p:cNvSpPr>
            <a:spLocks noGrp="1"/>
          </p:cNvSpPr>
          <p:nvPr>
            <p:ph idx="1"/>
          </p:nvPr>
        </p:nvSpPr>
        <p:spPr>
          <a:xfrm>
            <a:off x="4777409" y="1028702"/>
            <a:ext cx="6273972" cy="4843462"/>
          </a:xfrm>
        </p:spPr>
        <p:txBody>
          <a:bodyPr>
            <a:normAutofit fontScale="92500" lnSpcReduction="20000"/>
          </a:bodyPr>
          <a:lstStyle/>
          <a:p>
            <a:r>
              <a:rPr lang="en-US" dirty="0"/>
              <a:t>Stake Website</a:t>
            </a:r>
          </a:p>
          <a:p>
            <a:pPr lvl="1"/>
            <a:r>
              <a:rPr lang="en-US" sz="1500" dirty="0">
                <a:hlinkClick r:id="rId2"/>
              </a:rPr>
              <a:t>http://rc-stake.com/wpsite/zoom-meetings/</a:t>
            </a:r>
            <a:r>
              <a:rPr lang="en-US" sz="1500" dirty="0"/>
              <a:t> </a:t>
            </a:r>
          </a:p>
          <a:p>
            <a:pPr lvl="1"/>
            <a:endParaRPr lang="en-US" dirty="0"/>
          </a:p>
          <a:p>
            <a:r>
              <a:rPr lang="en-US" dirty="0"/>
              <a:t>Hosting a Zoom and Presenting</a:t>
            </a:r>
            <a:endParaRPr lang="en-US" sz="1800" dirty="0"/>
          </a:p>
          <a:p>
            <a:pPr lvl="2"/>
            <a:r>
              <a:rPr lang="en-US" sz="1400" dirty="0">
                <a:hlinkClick r:id="rId3"/>
              </a:rPr>
              <a:t>https://docs.google.com/document/d/1GEMrJ2wdIsl87dJqUbHCYoPm3dCr6ZD9d7xZnnpj--4/edit</a:t>
            </a:r>
            <a:r>
              <a:rPr lang="en-US" sz="1400" dirty="0"/>
              <a:t> </a:t>
            </a:r>
          </a:p>
          <a:p>
            <a:pPr lvl="2"/>
            <a:endParaRPr lang="en-US" sz="1400" dirty="0"/>
          </a:p>
          <a:p>
            <a:r>
              <a:rPr lang="en-US" dirty="0"/>
              <a:t>Joining a Zoom from Your Browser</a:t>
            </a:r>
          </a:p>
          <a:p>
            <a:pPr lvl="1"/>
            <a:r>
              <a:rPr lang="en-US" sz="1400" dirty="0">
                <a:hlinkClick r:id="rId4"/>
              </a:rPr>
              <a:t>https://docs.google.com/document/d/1dgANInQWo6COFZfVIZ8xrtyRMD4Y5hrMTMLEMgoLpoM/edit#heading=h.c8byfnlo9nse</a:t>
            </a:r>
            <a:r>
              <a:rPr lang="en-US" sz="1400" dirty="0"/>
              <a:t> </a:t>
            </a:r>
          </a:p>
          <a:p>
            <a:pPr lvl="1"/>
            <a:endParaRPr lang="en-US" sz="1400" dirty="0"/>
          </a:p>
          <a:p>
            <a:r>
              <a:rPr lang="en-US" dirty="0"/>
              <a:t>Zoom Help and Support Tutorials</a:t>
            </a:r>
          </a:p>
          <a:p>
            <a:pPr lvl="1"/>
            <a:r>
              <a:rPr lang="en-US" sz="1400" dirty="0">
                <a:hlinkClick r:id="rId5"/>
              </a:rPr>
              <a:t>https://support.zoom.us/hc/en-us/articles/206618765-Zoom-Video-Tutorials?_ga=2.54532651.1018616325.1601140511-1227989249.1601140511</a:t>
            </a:r>
            <a:r>
              <a:rPr lang="en-US" sz="1400" dirty="0"/>
              <a:t> </a:t>
            </a:r>
          </a:p>
        </p:txBody>
      </p:sp>
    </p:spTree>
    <p:extLst>
      <p:ext uri="{BB962C8B-B14F-4D97-AF65-F5344CB8AC3E}">
        <p14:creationId xmlns:p14="http://schemas.microsoft.com/office/powerpoint/2010/main" val="2610568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BEB50-AEB1-E243-AF68-22733005BC67}"/>
              </a:ext>
            </a:extLst>
          </p:cNvPr>
          <p:cNvSpPr>
            <a:spLocks noGrp="1"/>
          </p:cNvSpPr>
          <p:nvPr>
            <p:ph type="title"/>
          </p:nvPr>
        </p:nvSpPr>
        <p:spPr>
          <a:xfrm>
            <a:off x="1371600" y="446522"/>
            <a:ext cx="10240903" cy="680720"/>
          </a:xfrm>
        </p:spPr>
        <p:txBody>
          <a:bodyPr/>
          <a:lstStyle/>
          <a:p>
            <a:r>
              <a:rPr lang="en-US" dirty="0"/>
              <a:t>BEST PRACTICES</a:t>
            </a:r>
          </a:p>
        </p:txBody>
      </p:sp>
      <p:sp>
        <p:nvSpPr>
          <p:cNvPr id="3" name="Content Placeholder 2">
            <a:extLst>
              <a:ext uri="{FF2B5EF4-FFF2-40B4-BE49-F238E27FC236}">
                <a16:creationId xmlns:a16="http://schemas.microsoft.com/office/drawing/2014/main" id="{53AF666F-DC07-7843-87B5-82BE75BFCEF0}"/>
              </a:ext>
            </a:extLst>
          </p:cNvPr>
          <p:cNvSpPr>
            <a:spLocks noGrp="1"/>
          </p:cNvSpPr>
          <p:nvPr>
            <p:ph idx="1"/>
          </p:nvPr>
        </p:nvSpPr>
        <p:spPr>
          <a:xfrm>
            <a:off x="1371599" y="1352939"/>
            <a:ext cx="10240903" cy="3956179"/>
          </a:xfrm>
        </p:spPr>
        <p:txBody>
          <a:bodyPr>
            <a:normAutofit fontScale="85000" lnSpcReduction="20000"/>
          </a:bodyPr>
          <a:lstStyle/>
          <a:p>
            <a:r>
              <a:rPr lang="en-US" sz="1600" dirty="0"/>
              <a:t>Participants will be put in a waiting room and not automatically put in the meeting. The Host will need to accept people into the meeting</a:t>
            </a:r>
          </a:p>
          <a:p>
            <a:r>
              <a:rPr lang="en-US" sz="1600" dirty="0"/>
              <a:t>It is not a good idea for host or participants to be in the same room if they are using multiple devices </a:t>
            </a:r>
          </a:p>
          <a:p>
            <a:r>
              <a:rPr lang="en-US" sz="1600" dirty="0"/>
              <a:t>Learn how to “Mute All” and let them know they need to unmute if they want to say something</a:t>
            </a:r>
          </a:p>
          <a:p>
            <a:r>
              <a:rPr lang="en-US" sz="1600" dirty="0"/>
              <a:t>Ask Participants to share video- It is difficult to have discussions looking at blank screens</a:t>
            </a:r>
          </a:p>
          <a:p>
            <a:r>
              <a:rPr lang="en-US" sz="1600" dirty="0"/>
              <a:t>Try to avoid asking if people can hear you. It is better to ask if participants can use emoticons like the “Raised Hand”</a:t>
            </a:r>
          </a:p>
          <a:p>
            <a:r>
              <a:rPr lang="en-US" sz="1600" dirty="0"/>
              <a:t>Give people time to answer, they may need to unmute their mic and that might take a second or two</a:t>
            </a:r>
          </a:p>
          <a:p>
            <a:r>
              <a:rPr lang="en-US" sz="1600" dirty="0"/>
              <a:t>Know what your camera is always doing</a:t>
            </a:r>
          </a:p>
          <a:p>
            <a:r>
              <a:rPr lang="en-US" sz="1600" dirty="0"/>
              <a:t>When leading a discussion use a laptop and not a phone if possible</a:t>
            </a:r>
          </a:p>
          <a:p>
            <a:r>
              <a:rPr lang="en-US" sz="1600" dirty="0"/>
              <a:t>Use the whiteboard option to discuss lesson ideas</a:t>
            </a:r>
          </a:p>
          <a:p>
            <a:r>
              <a:rPr lang="en-US" sz="1600" dirty="0"/>
              <a:t>Keep people engaged while waiting for everyone to join- ask questions like- Who’s still in their Pajamas pants right now? Anyone reading anything interesting? Who has learned any new hobbies since this started? </a:t>
            </a:r>
            <a:r>
              <a:rPr lang="en-US" sz="1600" dirty="0" err="1"/>
              <a:t>Etc</a:t>
            </a:r>
            <a:r>
              <a:rPr lang="en-US" sz="1600" dirty="0"/>
              <a:t>…</a:t>
            </a:r>
          </a:p>
          <a:p>
            <a:r>
              <a:rPr lang="en-US" sz="1600" dirty="0"/>
              <a:t>When Ending the Meeting always remember to “End Meeting for All”</a:t>
            </a:r>
          </a:p>
          <a:p>
            <a:endParaRPr lang="en-US" sz="1600" dirty="0"/>
          </a:p>
          <a:p>
            <a:endParaRPr lang="en-US" sz="1600" dirty="0"/>
          </a:p>
        </p:txBody>
      </p:sp>
    </p:spTree>
    <p:extLst>
      <p:ext uri="{BB962C8B-B14F-4D97-AF65-F5344CB8AC3E}">
        <p14:creationId xmlns:p14="http://schemas.microsoft.com/office/powerpoint/2010/main" val="1702726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CCC079-7E75-BB44-A24C-6212A25B7CA5}"/>
              </a:ext>
            </a:extLst>
          </p:cNvPr>
          <p:cNvSpPr/>
          <p:nvPr/>
        </p:nvSpPr>
        <p:spPr>
          <a:xfrm>
            <a:off x="657921" y="490654"/>
            <a:ext cx="9277815" cy="6740307"/>
          </a:xfrm>
          <a:prstGeom prst="rect">
            <a:avLst/>
          </a:prstGeom>
        </p:spPr>
        <p:txBody>
          <a:bodyPr wrap="square">
            <a:spAutoFit/>
          </a:bodyPr>
          <a:lstStyle/>
          <a:p>
            <a:pPr fontAlgn="base"/>
            <a:endParaRPr lang="en-US" b="1" dirty="0">
              <a:solidFill>
                <a:srgbClr val="354147"/>
              </a:solidFill>
              <a:latin typeface="Open Sans"/>
            </a:endParaRPr>
          </a:p>
          <a:p>
            <a:pPr fontAlgn="base"/>
            <a:endParaRPr lang="en-US" b="1" i="0" u="none" strike="noStrike" dirty="0">
              <a:solidFill>
                <a:srgbClr val="354147"/>
              </a:solidFill>
              <a:effectLst/>
              <a:latin typeface="Open Sans"/>
            </a:endParaRPr>
          </a:p>
          <a:p>
            <a:pPr marL="285750" indent="-285750" fontAlgn="base">
              <a:buFont typeface="Arial" panose="020B0604020202020204" pitchFamily="34" charset="0"/>
              <a:buChar char="•"/>
            </a:pPr>
            <a:r>
              <a:rPr lang="en-US" b="0" i="1" u="none" strike="noStrike" dirty="0">
                <a:solidFill>
                  <a:srgbClr val="354147"/>
                </a:solidFill>
                <a:effectLst/>
                <a:latin typeface="inherit"/>
              </a:rPr>
              <a:t>I is for invite.</a:t>
            </a:r>
            <a:r>
              <a:rPr lang="en-US" b="0" i="0" u="none" strike="noStrike" dirty="0">
                <a:solidFill>
                  <a:srgbClr val="354147"/>
                </a:solidFill>
                <a:effectLst/>
                <a:latin typeface="Open Sans"/>
              </a:rPr>
              <a:t> Press </a:t>
            </a:r>
            <a:r>
              <a:rPr lang="en-US" b="0" i="0" u="none" strike="noStrike" dirty="0" err="1">
                <a:solidFill>
                  <a:srgbClr val="354147"/>
                </a:solidFill>
                <a:effectLst/>
                <a:latin typeface="Open Sans"/>
              </a:rPr>
              <a:t>Cmd+I</a:t>
            </a:r>
            <a:r>
              <a:rPr lang="en-US" b="0" i="0" u="none" strike="noStrike" dirty="0">
                <a:solidFill>
                  <a:srgbClr val="354147"/>
                </a:solidFill>
                <a:effectLst/>
                <a:latin typeface="Open Sans"/>
              </a:rPr>
              <a:t> (macOS) or </a:t>
            </a:r>
            <a:r>
              <a:rPr lang="en-US" b="0" i="0" u="none" strike="noStrike" dirty="0" err="1">
                <a:solidFill>
                  <a:srgbClr val="354147"/>
                </a:solidFill>
                <a:effectLst/>
                <a:latin typeface="Open Sans"/>
              </a:rPr>
              <a:t>Alt+I</a:t>
            </a:r>
            <a:r>
              <a:rPr lang="en-US" b="0" i="0" u="none" strike="noStrike" dirty="0">
                <a:solidFill>
                  <a:srgbClr val="354147"/>
                </a:solidFill>
                <a:effectLst/>
                <a:latin typeface="Open Sans"/>
              </a:rPr>
              <a:t> (Windows) to jump to the Invite window, where you can grab the link to the meeting or send invitations to others via email.</a:t>
            </a:r>
          </a:p>
          <a:p>
            <a:pPr marL="285750" indent="-285750" fontAlgn="base">
              <a:buFont typeface="Arial" panose="020B0604020202020204" pitchFamily="34" charset="0"/>
              <a:buChar char="•"/>
            </a:pPr>
            <a:endParaRPr lang="en-US" dirty="0">
              <a:solidFill>
                <a:srgbClr val="354147"/>
              </a:solidFill>
              <a:latin typeface="Open Sans"/>
            </a:endParaRPr>
          </a:p>
          <a:p>
            <a:pPr marL="285750" indent="-285750" fontAlgn="base">
              <a:buFont typeface="Arial" panose="020B0604020202020204" pitchFamily="34" charset="0"/>
              <a:buChar char="•"/>
            </a:pPr>
            <a:endParaRPr lang="en-US" b="0" i="0" u="none" strike="noStrike" dirty="0">
              <a:solidFill>
                <a:srgbClr val="354147"/>
              </a:solidFill>
              <a:effectLst/>
              <a:latin typeface="Open Sans"/>
            </a:endParaRPr>
          </a:p>
          <a:p>
            <a:pPr marL="285750" indent="-285750" fontAlgn="base">
              <a:buFont typeface="Arial" panose="020B0604020202020204" pitchFamily="34" charset="0"/>
              <a:buChar char="•"/>
            </a:pPr>
            <a:r>
              <a:rPr lang="en-US" b="0" i="1" u="none" strike="noStrike" dirty="0">
                <a:solidFill>
                  <a:srgbClr val="354147"/>
                </a:solidFill>
                <a:effectLst/>
                <a:latin typeface="inherit"/>
              </a:rPr>
              <a:t>M is for mute.</a:t>
            </a:r>
            <a:r>
              <a:rPr lang="en-US" b="0" i="0" u="none" strike="noStrike" dirty="0">
                <a:solidFill>
                  <a:srgbClr val="354147"/>
                </a:solidFill>
                <a:effectLst/>
                <a:latin typeface="Open Sans"/>
              </a:rPr>
              <a:t> Press </a:t>
            </a:r>
            <a:r>
              <a:rPr lang="en-US" b="0" i="0" u="none" strike="noStrike" dirty="0" err="1">
                <a:solidFill>
                  <a:srgbClr val="354147"/>
                </a:solidFill>
                <a:effectLst/>
                <a:latin typeface="Open Sans"/>
              </a:rPr>
              <a:t>Cmd+Ctrl+M</a:t>
            </a:r>
            <a:r>
              <a:rPr lang="en-US" b="0" i="0" u="none" strike="noStrike" dirty="0">
                <a:solidFill>
                  <a:srgbClr val="354147"/>
                </a:solidFill>
                <a:effectLst/>
                <a:latin typeface="Open Sans"/>
              </a:rPr>
              <a:t> (macOS) or </a:t>
            </a:r>
            <a:r>
              <a:rPr lang="en-US" b="0" i="0" u="none" strike="noStrike" dirty="0" err="1">
                <a:solidFill>
                  <a:srgbClr val="354147"/>
                </a:solidFill>
                <a:effectLst/>
                <a:latin typeface="Open Sans"/>
              </a:rPr>
              <a:t>Alt+M</a:t>
            </a:r>
            <a:r>
              <a:rPr lang="en-US" b="0" i="0" u="none" strike="noStrike" dirty="0">
                <a:solidFill>
                  <a:srgbClr val="354147"/>
                </a:solidFill>
                <a:effectLst/>
                <a:latin typeface="Open Sans"/>
              </a:rPr>
              <a:t> (Windows) when you are the meeting host and want to mute everyone else on the line.</a:t>
            </a:r>
          </a:p>
          <a:p>
            <a:pPr marL="285750" indent="-285750" fontAlgn="base">
              <a:buFont typeface="Arial" panose="020B0604020202020204" pitchFamily="34" charset="0"/>
              <a:buChar char="•"/>
            </a:pPr>
            <a:endParaRPr lang="en-US" dirty="0">
              <a:solidFill>
                <a:srgbClr val="354147"/>
              </a:solidFill>
              <a:latin typeface="Open Sans"/>
            </a:endParaRPr>
          </a:p>
          <a:p>
            <a:pPr marL="285750" indent="-285750" fontAlgn="base">
              <a:buFont typeface="Arial" panose="020B0604020202020204" pitchFamily="34" charset="0"/>
              <a:buChar char="•"/>
            </a:pPr>
            <a:endParaRPr lang="en-US" b="0" i="0" u="none" strike="noStrike" dirty="0">
              <a:solidFill>
                <a:srgbClr val="354147"/>
              </a:solidFill>
              <a:effectLst/>
              <a:latin typeface="Open Sans"/>
            </a:endParaRPr>
          </a:p>
          <a:p>
            <a:pPr marL="285750" indent="-285750" fontAlgn="base">
              <a:buFont typeface="Arial" panose="020B0604020202020204" pitchFamily="34" charset="0"/>
              <a:buChar char="•"/>
            </a:pPr>
            <a:r>
              <a:rPr lang="en-US" b="0" i="1" u="none" strike="noStrike" dirty="0">
                <a:solidFill>
                  <a:srgbClr val="354147"/>
                </a:solidFill>
                <a:effectLst/>
                <a:latin typeface="inherit"/>
              </a:rPr>
              <a:t>S is for share.</a:t>
            </a:r>
            <a:r>
              <a:rPr lang="en-US" b="0" i="0" u="none" strike="noStrike" dirty="0">
                <a:solidFill>
                  <a:srgbClr val="354147"/>
                </a:solidFill>
                <a:effectLst/>
                <a:latin typeface="Open Sans"/>
              </a:rPr>
              <a:t> Press </a:t>
            </a:r>
            <a:r>
              <a:rPr lang="en-US" b="0" i="0" u="none" strike="noStrike" dirty="0" err="1">
                <a:solidFill>
                  <a:srgbClr val="354147"/>
                </a:solidFill>
                <a:effectLst/>
                <a:latin typeface="Open Sans"/>
              </a:rPr>
              <a:t>Cmd+Shift+S</a:t>
            </a:r>
            <a:r>
              <a:rPr lang="en-US" b="0" i="0" u="none" strike="noStrike" dirty="0">
                <a:solidFill>
                  <a:srgbClr val="354147"/>
                </a:solidFill>
                <a:effectLst/>
                <a:latin typeface="Open Sans"/>
              </a:rPr>
              <a:t> (macOS) or </a:t>
            </a:r>
            <a:r>
              <a:rPr lang="en-US" b="0" i="0" u="none" strike="noStrike" dirty="0" err="1">
                <a:solidFill>
                  <a:srgbClr val="354147"/>
                </a:solidFill>
                <a:effectLst/>
                <a:latin typeface="Open Sans"/>
              </a:rPr>
              <a:t>Alt+Shift+S</a:t>
            </a:r>
            <a:r>
              <a:rPr lang="en-US" b="0" i="0" u="none" strike="noStrike" dirty="0">
                <a:solidFill>
                  <a:srgbClr val="354147"/>
                </a:solidFill>
                <a:effectLst/>
                <a:latin typeface="Open Sans"/>
              </a:rPr>
              <a:t> (Windows) to share your screen or stop sharing.</a:t>
            </a:r>
          </a:p>
          <a:p>
            <a:pPr marL="285750" indent="-285750" fontAlgn="base">
              <a:buFont typeface="Arial" panose="020B0604020202020204" pitchFamily="34" charset="0"/>
              <a:buChar char="•"/>
            </a:pPr>
            <a:endParaRPr lang="en-US" b="0" i="0" u="none" strike="noStrike" dirty="0">
              <a:solidFill>
                <a:srgbClr val="354147"/>
              </a:solidFill>
              <a:effectLst/>
              <a:latin typeface="Open Sans"/>
            </a:endParaRPr>
          </a:p>
          <a:p>
            <a:pPr marL="285750" indent="-285750" fontAlgn="base">
              <a:buFont typeface="Arial" panose="020B0604020202020204" pitchFamily="34" charset="0"/>
              <a:buChar char="•"/>
            </a:pPr>
            <a:r>
              <a:rPr lang="en-US" dirty="0">
                <a:solidFill>
                  <a:srgbClr val="354147"/>
                </a:solidFill>
                <a:latin typeface="Open Sans"/>
              </a:rPr>
              <a:t>Command + U: Display/hide participants panel (Mac) or Alt + U (</a:t>
            </a:r>
            <a:r>
              <a:rPr lang="en-US" dirty="0" err="1">
                <a:solidFill>
                  <a:srgbClr val="354147"/>
                </a:solidFill>
                <a:latin typeface="Open Sans"/>
              </a:rPr>
              <a:t>Winows</a:t>
            </a:r>
            <a:r>
              <a:rPr lang="en-US" dirty="0">
                <a:solidFill>
                  <a:srgbClr val="354147"/>
                </a:solidFill>
                <a:latin typeface="Open Sans"/>
              </a:rPr>
              <a:t>)</a:t>
            </a:r>
          </a:p>
          <a:p>
            <a:pPr marL="285750" indent="-285750" fontAlgn="base">
              <a:buFont typeface="Arial" panose="020B0604020202020204" pitchFamily="34" charset="0"/>
              <a:buChar char="•"/>
            </a:pPr>
            <a:endParaRPr lang="en-US" dirty="0">
              <a:solidFill>
                <a:srgbClr val="354147"/>
              </a:solidFill>
              <a:latin typeface="Open Sans"/>
            </a:endParaRPr>
          </a:p>
          <a:p>
            <a:pPr marL="285750" indent="-285750" fontAlgn="base">
              <a:buFont typeface="Arial" panose="020B0604020202020204" pitchFamily="34" charset="0"/>
              <a:buChar char="•"/>
            </a:pPr>
            <a:endParaRPr lang="en-US" dirty="0">
              <a:solidFill>
                <a:srgbClr val="354147"/>
              </a:solidFill>
              <a:latin typeface="Open Sans"/>
            </a:endParaRPr>
          </a:p>
          <a:p>
            <a:pPr marL="285750" indent="-285750" fontAlgn="base">
              <a:buFont typeface="Arial" panose="020B0604020202020204" pitchFamily="34" charset="0"/>
              <a:buChar char="•"/>
            </a:pPr>
            <a:r>
              <a:rPr lang="en-US" dirty="0">
                <a:solidFill>
                  <a:srgbClr val="354147"/>
                </a:solidFill>
                <a:latin typeface="Open Sans"/>
              </a:rPr>
              <a:t>F is for Full. Press Command + Shift + F: Enter or exit full-screen(Mac) or Alt + F (Windows)</a:t>
            </a:r>
          </a:p>
          <a:p>
            <a:pPr marL="285750" indent="-285750" fontAlgn="base">
              <a:buFont typeface="Arial" panose="020B0604020202020204" pitchFamily="34" charset="0"/>
              <a:buChar char="•"/>
            </a:pPr>
            <a:endParaRPr lang="en-US" dirty="0">
              <a:solidFill>
                <a:srgbClr val="354147"/>
              </a:solidFill>
              <a:latin typeface="Open Sans"/>
            </a:endParaRPr>
          </a:p>
          <a:p>
            <a:pPr marL="285750" indent="-285750" fontAlgn="base">
              <a:buFont typeface="Arial" panose="020B0604020202020204" pitchFamily="34" charset="0"/>
              <a:buChar char="•"/>
            </a:pPr>
            <a:r>
              <a:rPr lang="en-US" dirty="0">
                <a:solidFill>
                  <a:srgbClr val="354147"/>
                </a:solidFill>
                <a:latin typeface="Open Sans"/>
              </a:rPr>
              <a:t>Y is for …Yell? Press Option + Y: Raise hand/lower hand (Mac)or </a:t>
            </a:r>
            <a:r>
              <a:rPr lang="en-US" dirty="0" err="1">
                <a:solidFill>
                  <a:srgbClr val="354147"/>
                </a:solidFill>
                <a:latin typeface="Open Sans"/>
              </a:rPr>
              <a:t>Alt+Y</a:t>
            </a:r>
            <a:r>
              <a:rPr lang="en-US" dirty="0">
                <a:solidFill>
                  <a:srgbClr val="354147"/>
                </a:solidFill>
                <a:latin typeface="Open Sans"/>
              </a:rPr>
              <a:t> (Windows)</a:t>
            </a:r>
          </a:p>
          <a:p>
            <a:pPr marL="285750" indent="-285750" fontAlgn="base">
              <a:buFont typeface="Arial" panose="020B0604020202020204" pitchFamily="34" charset="0"/>
              <a:buChar char="•"/>
            </a:pPr>
            <a:endParaRPr lang="en-US" dirty="0">
              <a:solidFill>
                <a:srgbClr val="354147"/>
              </a:solidFill>
              <a:latin typeface="Open Sans"/>
            </a:endParaRPr>
          </a:p>
          <a:p>
            <a:pPr marL="285750" indent="-285750" fontAlgn="base">
              <a:buFont typeface="Arial" panose="020B0604020202020204" pitchFamily="34" charset="0"/>
              <a:buChar char="•"/>
            </a:pPr>
            <a:endParaRPr lang="en-US" dirty="0">
              <a:solidFill>
                <a:srgbClr val="354147"/>
              </a:solidFill>
              <a:latin typeface="Open Sans"/>
            </a:endParaRPr>
          </a:p>
          <a:p>
            <a:pPr marL="285750" indent="-285750" fontAlgn="base">
              <a:buFont typeface="Arial" panose="020B0604020202020204" pitchFamily="34" charset="0"/>
              <a:buChar char="•"/>
            </a:pPr>
            <a:endParaRPr lang="en-US" b="0" i="0" u="none" strike="noStrike" dirty="0">
              <a:solidFill>
                <a:srgbClr val="354147"/>
              </a:solidFill>
              <a:effectLst/>
              <a:latin typeface="Open Sans"/>
            </a:endParaRPr>
          </a:p>
          <a:p>
            <a:pPr marL="285750" indent="-285750" fontAlgn="base">
              <a:buFont typeface="Arial" panose="020B0604020202020204" pitchFamily="34" charset="0"/>
              <a:buChar char="•"/>
            </a:pPr>
            <a:endParaRPr lang="en-US" dirty="0">
              <a:solidFill>
                <a:srgbClr val="354147"/>
              </a:solidFill>
              <a:latin typeface="Open Sans"/>
            </a:endParaRPr>
          </a:p>
          <a:p>
            <a:pPr marL="285750" indent="-285750" fontAlgn="base">
              <a:buFont typeface="Arial" panose="020B0604020202020204" pitchFamily="34" charset="0"/>
              <a:buChar char="•"/>
            </a:pPr>
            <a:endParaRPr lang="en-US" b="0" i="0" u="none" strike="noStrike" dirty="0">
              <a:solidFill>
                <a:srgbClr val="354147"/>
              </a:solidFill>
              <a:effectLst/>
              <a:latin typeface="Open Sans"/>
            </a:endParaRPr>
          </a:p>
        </p:txBody>
      </p:sp>
      <p:sp>
        <p:nvSpPr>
          <p:cNvPr id="3" name="Title 1">
            <a:extLst>
              <a:ext uri="{FF2B5EF4-FFF2-40B4-BE49-F238E27FC236}">
                <a16:creationId xmlns:a16="http://schemas.microsoft.com/office/drawing/2014/main" id="{491897A4-DE7A-6C4A-B209-B57F1AC9BB1B}"/>
              </a:ext>
            </a:extLst>
          </p:cNvPr>
          <p:cNvSpPr txBox="1">
            <a:spLocks/>
          </p:cNvSpPr>
          <p:nvPr/>
        </p:nvSpPr>
        <p:spPr>
          <a:xfrm>
            <a:off x="657921" y="63934"/>
            <a:ext cx="10240903" cy="680720"/>
          </a:xfrm>
          <a:prstGeom prst="rect">
            <a:avLst/>
          </a:prstGeom>
        </p:spPr>
        <p:txBody>
          <a:bodyPr/>
          <a:lst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a:lstStyle>
          <a:p>
            <a:r>
              <a:rPr lang="en-US" dirty="0"/>
              <a:t>Key Board shortcuts</a:t>
            </a:r>
          </a:p>
        </p:txBody>
      </p:sp>
    </p:spTree>
    <p:extLst>
      <p:ext uri="{BB962C8B-B14F-4D97-AF65-F5344CB8AC3E}">
        <p14:creationId xmlns:p14="http://schemas.microsoft.com/office/powerpoint/2010/main" val="1649376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579401-0C89-BF48-A7FB-383C9FE22AB4}"/>
              </a:ext>
            </a:extLst>
          </p:cNvPr>
          <p:cNvSpPr>
            <a:spLocks noGrp="1"/>
          </p:cNvSpPr>
          <p:nvPr>
            <p:ph type="title"/>
          </p:nvPr>
        </p:nvSpPr>
        <p:spPr>
          <a:xfrm>
            <a:off x="567720" y="490692"/>
            <a:ext cx="4319239" cy="1479147"/>
          </a:xfrm>
        </p:spPr>
        <p:txBody>
          <a:bodyPr vert="horz" lIns="0" tIns="0" rIns="0" bIns="0" rtlCol="0" anchor="b">
            <a:normAutofit/>
          </a:bodyPr>
          <a:lstStyle/>
          <a:p>
            <a:r>
              <a:rPr lang="en-US" sz="3600" dirty="0"/>
              <a:t>Signing in as the host</a:t>
            </a:r>
          </a:p>
        </p:txBody>
      </p:sp>
      <p:sp>
        <p:nvSpPr>
          <p:cNvPr id="4" name="Text Placeholder 3">
            <a:extLst>
              <a:ext uri="{FF2B5EF4-FFF2-40B4-BE49-F238E27FC236}">
                <a16:creationId xmlns:a16="http://schemas.microsoft.com/office/drawing/2014/main" id="{E1C48EB1-3325-9F4E-891E-871334E931A7}"/>
              </a:ext>
            </a:extLst>
          </p:cNvPr>
          <p:cNvSpPr>
            <a:spLocks noGrp="1"/>
          </p:cNvSpPr>
          <p:nvPr>
            <p:ph type="body" sz="half" idx="2"/>
          </p:nvPr>
        </p:nvSpPr>
        <p:spPr>
          <a:xfrm>
            <a:off x="672191" y="2574598"/>
            <a:ext cx="5707063" cy="3277562"/>
          </a:xfrm>
        </p:spPr>
        <p:txBody>
          <a:bodyPr vert="horz" lIns="0" tIns="0" rIns="0" bIns="0" rtlCol="0" anchor="t">
            <a:normAutofit fontScale="62500" lnSpcReduction="20000"/>
          </a:bodyPr>
          <a:lstStyle/>
          <a:p>
            <a:pPr marL="285750" indent="-228600">
              <a:buFont typeface="Arial" panose="020B0604020202020204" pitchFamily="34" charset="0"/>
              <a:buChar char="•"/>
            </a:pPr>
            <a:r>
              <a:rPr lang="en-US" sz="2500" dirty="0"/>
              <a:t>Use the credentials provided by the Bishop for your meeting</a:t>
            </a:r>
          </a:p>
          <a:p>
            <a:pPr marL="285750" indent="-228600">
              <a:buFont typeface="Arial" panose="020B0604020202020204" pitchFamily="34" charset="0"/>
              <a:buChar char="•"/>
            </a:pPr>
            <a:r>
              <a:rPr lang="en-US" sz="2500" dirty="0"/>
              <a:t>Do not login using Google, Facebook, or SSO link</a:t>
            </a:r>
          </a:p>
          <a:p>
            <a:pPr marL="285750" indent="-228600">
              <a:buFont typeface="Arial" panose="020B0604020202020204" pitchFamily="34" charset="0"/>
              <a:buChar char="•"/>
            </a:pPr>
            <a:r>
              <a:rPr lang="en-US" sz="2500" dirty="0"/>
              <a:t>Do not share password or login to anyone but your leaders or people assigned to have them</a:t>
            </a:r>
          </a:p>
          <a:p>
            <a:pPr marL="285750" indent="-228600">
              <a:buFont typeface="Arial" panose="020B0604020202020204" pitchFamily="34" charset="0"/>
              <a:buChar char="•"/>
            </a:pPr>
            <a:r>
              <a:rPr lang="en-US" sz="2500" dirty="0"/>
              <a:t>You can always start the meeting and make someone else the host</a:t>
            </a:r>
          </a:p>
          <a:p>
            <a:pPr marL="285750" indent="-228600">
              <a:buFont typeface="Arial" panose="020B0604020202020204" pitchFamily="34" charset="0"/>
              <a:buChar char="•"/>
            </a:pPr>
            <a:r>
              <a:rPr lang="en-US" sz="2500" dirty="0"/>
              <a:t>Your participants will use the meeting link to join the zoom for the example above they would use-  </a:t>
            </a:r>
            <a:r>
              <a:rPr lang="en-US" sz="2500" dirty="0">
                <a:hlinkClick r:id="rId2"/>
              </a:rPr>
              <a:t>https://us04web.zoom.us/j/4980889889?pwd=RjNodXlJZ2ttRkhiYTRHRy9rMzNFdz09</a:t>
            </a:r>
            <a:r>
              <a:rPr lang="en-US" sz="2500" dirty="0"/>
              <a:t> </a:t>
            </a:r>
          </a:p>
          <a:p>
            <a:pPr marL="285750" indent="-228600">
              <a:buFont typeface="Arial" panose="020B0604020202020204" pitchFamily="34" charset="0"/>
              <a:buChar char="•"/>
            </a:pPr>
            <a:r>
              <a:rPr lang="en-US" sz="2500" dirty="0"/>
              <a:t>Join Using Computer Audio and Video </a:t>
            </a:r>
          </a:p>
          <a:p>
            <a:pPr marL="285750" indent="-228600">
              <a:buFont typeface="Arial" panose="020B0604020202020204" pitchFamily="34" charset="0"/>
              <a:buChar char="•"/>
            </a:pPr>
            <a:endParaRPr lang="en-US" dirty="0"/>
          </a:p>
          <a:p>
            <a:pPr indent="-228600">
              <a:buFont typeface="Arial" panose="020B0604020202020204" pitchFamily="34" charset="0"/>
              <a:buChar char="•"/>
            </a:pPr>
            <a:endParaRPr lang="en-US" dirty="0"/>
          </a:p>
        </p:txBody>
      </p:sp>
      <p:sp>
        <p:nvSpPr>
          <p:cNvPr id="16" name="Rectangle 15">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70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a:extLst>
              <a:ext uri="{FF2B5EF4-FFF2-40B4-BE49-F238E27FC236}">
                <a16:creationId xmlns:a16="http://schemas.microsoft.com/office/drawing/2014/main" id="{3A4E71D9-19E6-F243-9AB1-239921ECD50D}"/>
              </a:ext>
            </a:extLst>
          </p:cNvPr>
          <p:cNvPicPr>
            <a:picLocks noGrp="1" noChangeAspect="1"/>
          </p:cNvPicPr>
          <p:nvPr>
            <p:ph idx="1"/>
          </p:nvPr>
        </p:nvPicPr>
        <p:blipFill>
          <a:blip r:embed="rId3"/>
          <a:stretch>
            <a:fillRect/>
          </a:stretch>
        </p:blipFill>
        <p:spPr>
          <a:xfrm>
            <a:off x="6446262" y="1189071"/>
            <a:ext cx="5707063" cy="3779001"/>
          </a:xfrm>
          <a:prstGeom prst="rect">
            <a:avLst/>
          </a:prstGeom>
          <a:solidFill>
            <a:schemeClr val="accent4"/>
          </a:solidFill>
          <a:ln>
            <a:solidFill>
              <a:schemeClr val="accent2"/>
            </a:solidFill>
          </a:ln>
        </p:spPr>
      </p:pic>
      <p:pic>
        <p:nvPicPr>
          <p:cNvPr id="11" name="Graphic 10" descr="No sign">
            <a:extLst>
              <a:ext uri="{FF2B5EF4-FFF2-40B4-BE49-F238E27FC236}">
                <a16:creationId xmlns:a16="http://schemas.microsoft.com/office/drawing/2014/main" id="{7966B80C-C9BA-7746-AF11-843813D0F9B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010078" y="2326887"/>
            <a:ext cx="405161" cy="405161"/>
          </a:xfrm>
          <a:prstGeom prst="rect">
            <a:avLst/>
          </a:prstGeom>
        </p:spPr>
      </p:pic>
      <p:pic>
        <p:nvPicPr>
          <p:cNvPr id="17" name="Graphic 16" descr="No sign">
            <a:extLst>
              <a:ext uri="{FF2B5EF4-FFF2-40B4-BE49-F238E27FC236}">
                <a16:creationId xmlns:a16="http://schemas.microsoft.com/office/drawing/2014/main" id="{824C54F1-8369-C64A-B47F-A4AEC522C8D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032380" y="2849912"/>
            <a:ext cx="405161" cy="405161"/>
          </a:xfrm>
          <a:prstGeom prst="rect">
            <a:avLst/>
          </a:prstGeom>
        </p:spPr>
      </p:pic>
      <p:pic>
        <p:nvPicPr>
          <p:cNvPr id="19" name="Graphic 18" descr="No sign">
            <a:extLst>
              <a:ext uri="{FF2B5EF4-FFF2-40B4-BE49-F238E27FC236}">
                <a16:creationId xmlns:a16="http://schemas.microsoft.com/office/drawing/2014/main" id="{AD4654D6-1A9E-1C41-881A-1E4871C37A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010078" y="3343113"/>
            <a:ext cx="405161" cy="405161"/>
          </a:xfrm>
          <a:prstGeom prst="rect">
            <a:avLst/>
          </a:prstGeom>
        </p:spPr>
      </p:pic>
      <p:pic>
        <p:nvPicPr>
          <p:cNvPr id="15" name="Graphic 14" descr="Badge Tick1">
            <a:extLst>
              <a:ext uri="{FF2B5EF4-FFF2-40B4-BE49-F238E27FC236}">
                <a16:creationId xmlns:a16="http://schemas.microsoft.com/office/drawing/2014/main" id="{04E1763A-D589-8149-BA6D-7146C8AEF01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499442" y="2148628"/>
            <a:ext cx="761677" cy="761677"/>
          </a:xfrm>
          <a:prstGeom prst="rect">
            <a:avLst/>
          </a:prstGeom>
        </p:spPr>
      </p:pic>
    </p:spTree>
    <p:extLst>
      <p:ext uri="{BB962C8B-B14F-4D97-AF65-F5344CB8AC3E}">
        <p14:creationId xmlns:p14="http://schemas.microsoft.com/office/powerpoint/2010/main" val="4143913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79401-0C89-BF48-A7FB-383C9FE22AB4}"/>
              </a:ext>
            </a:extLst>
          </p:cNvPr>
          <p:cNvSpPr>
            <a:spLocks noGrp="1"/>
          </p:cNvSpPr>
          <p:nvPr>
            <p:ph type="title"/>
          </p:nvPr>
        </p:nvSpPr>
        <p:spPr>
          <a:xfrm>
            <a:off x="1198009" y="693008"/>
            <a:ext cx="5151120" cy="1423889"/>
          </a:xfrm>
        </p:spPr>
        <p:txBody>
          <a:bodyPr vert="horz" lIns="0" tIns="0" rIns="0" bIns="0" rtlCol="0" anchor="b">
            <a:normAutofit/>
          </a:bodyPr>
          <a:lstStyle/>
          <a:p>
            <a:r>
              <a:rPr lang="en-US" sz="3600" dirty="0"/>
              <a:t>Signing in as the host Part 2</a:t>
            </a:r>
          </a:p>
        </p:txBody>
      </p:sp>
      <p:sp>
        <p:nvSpPr>
          <p:cNvPr id="4" name="Text Placeholder 3">
            <a:extLst>
              <a:ext uri="{FF2B5EF4-FFF2-40B4-BE49-F238E27FC236}">
                <a16:creationId xmlns:a16="http://schemas.microsoft.com/office/drawing/2014/main" id="{E1C48EB1-3325-9F4E-891E-871334E931A7}"/>
              </a:ext>
            </a:extLst>
          </p:cNvPr>
          <p:cNvSpPr>
            <a:spLocks noGrp="1"/>
          </p:cNvSpPr>
          <p:nvPr>
            <p:ph type="body" sz="half" idx="2"/>
          </p:nvPr>
        </p:nvSpPr>
        <p:spPr>
          <a:xfrm>
            <a:off x="1139551" y="3060226"/>
            <a:ext cx="5268037" cy="2567508"/>
          </a:xfrm>
        </p:spPr>
        <p:txBody>
          <a:bodyPr vert="horz" lIns="0" tIns="0" rIns="0" bIns="0" rtlCol="0" anchor="t">
            <a:normAutofit/>
          </a:bodyPr>
          <a:lstStyle/>
          <a:p>
            <a:pPr marL="285750" indent="-228600">
              <a:buFont typeface="Arial" panose="020B0604020202020204" pitchFamily="34" charset="0"/>
              <a:buChar char="•"/>
            </a:pPr>
            <a:r>
              <a:rPr lang="en-US" dirty="0"/>
              <a:t>Click on Meetings on the top of your screen (these meetings have already been setup)</a:t>
            </a:r>
          </a:p>
          <a:p>
            <a:pPr marL="285750" indent="-228600">
              <a:buFont typeface="Arial" panose="020B0604020202020204" pitchFamily="34" charset="0"/>
              <a:buChar char="•"/>
            </a:pPr>
            <a:r>
              <a:rPr lang="en-US" dirty="0"/>
              <a:t>Click on Start Meeting</a:t>
            </a:r>
          </a:p>
          <a:p>
            <a:pPr marL="285750" indent="-228600">
              <a:buFont typeface="Arial" panose="020B0604020202020204" pitchFamily="34" charset="0"/>
              <a:buChar char="•"/>
            </a:pPr>
            <a:r>
              <a:rPr lang="en-US" dirty="0"/>
              <a:t>Do not Click “New Meeting”</a:t>
            </a:r>
          </a:p>
          <a:p>
            <a:pPr indent="-228600">
              <a:buFont typeface="Arial" panose="020B0604020202020204" pitchFamily="34" charset="0"/>
              <a:buChar char="•"/>
            </a:pPr>
            <a:endParaRPr lang="en-US" dirty="0"/>
          </a:p>
        </p:txBody>
      </p:sp>
      <p:sp>
        <p:nvSpPr>
          <p:cNvPr id="5" name="Content Placeholder 4">
            <a:extLst>
              <a:ext uri="{FF2B5EF4-FFF2-40B4-BE49-F238E27FC236}">
                <a16:creationId xmlns:a16="http://schemas.microsoft.com/office/drawing/2014/main" id="{AF9C70CB-0523-F349-8624-8E7D4A4FB76F}"/>
              </a:ext>
            </a:extLst>
          </p:cNvPr>
          <p:cNvSpPr>
            <a:spLocks noGrp="1"/>
          </p:cNvSpPr>
          <p:nvPr>
            <p:ph idx="1"/>
          </p:nvPr>
        </p:nvSpPr>
        <p:spPr>
          <a:xfrm>
            <a:off x="4226470" y="-368249"/>
            <a:ext cx="7128918" cy="5392645"/>
          </a:xfrm>
        </p:spPr>
        <p:txBody>
          <a:bodyPr/>
          <a:lstStyle/>
          <a:p>
            <a:r>
              <a:rPr lang="en-US" dirty="0"/>
              <a:t>Windows-</a:t>
            </a:r>
          </a:p>
          <a:p>
            <a:endParaRPr lang="en-US" dirty="0"/>
          </a:p>
        </p:txBody>
      </p:sp>
      <p:pic>
        <p:nvPicPr>
          <p:cNvPr id="2050" name="Picture 2">
            <a:extLst>
              <a:ext uri="{FF2B5EF4-FFF2-40B4-BE49-F238E27FC236}">
                <a16:creationId xmlns:a16="http://schemas.microsoft.com/office/drawing/2014/main" id="{373AB1EE-851C-AA45-9C77-E7C1EED5B0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5959" y="3869385"/>
            <a:ext cx="4724400" cy="202104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22D6507-A6ED-BC49-9A3A-DF268AB22FC8}"/>
              </a:ext>
            </a:extLst>
          </p:cNvPr>
          <p:cNvPicPr>
            <a:picLocks noChangeAspect="1"/>
          </p:cNvPicPr>
          <p:nvPr/>
        </p:nvPicPr>
        <p:blipFill>
          <a:blip r:embed="rId3"/>
          <a:stretch>
            <a:fillRect/>
          </a:stretch>
        </p:blipFill>
        <p:spPr>
          <a:xfrm>
            <a:off x="7065959" y="392027"/>
            <a:ext cx="4607881" cy="3412077"/>
          </a:xfrm>
          <a:prstGeom prst="rect">
            <a:avLst/>
          </a:prstGeom>
        </p:spPr>
      </p:pic>
      <p:pic>
        <p:nvPicPr>
          <p:cNvPr id="11" name="Graphic 10" descr="No sign">
            <a:extLst>
              <a:ext uri="{FF2B5EF4-FFF2-40B4-BE49-F238E27FC236}">
                <a16:creationId xmlns:a16="http://schemas.microsoft.com/office/drawing/2014/main" id="{7966B80C-C9BA-7746-AF11-843813D0F9B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03316" y="1349792"/>
            <a:ext cx="580608" cy="580608"/>
          </a:xfrm>
          <a:prstGeom prst="rect">
            <a:avLst/>
          </a:prstGeom>
        </p:spPr>
      </p:pic>
      <p:pic>
        <p:nvPicPr>
          <p:cNvPr id="20" name="Graphic 19" descr="Badge Tick1">
            <a:extLst>
              <a:ext uri="{FF2B5EF4-FFF2-40B4-BE49-F238E27FC236}">
                <a16:creationId xmlns:a16="http://schemas.microsoft.com/office/drawing/2014/main" id="{4F572E04-DA6D-9D49-A4C5-B7411DA63F1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423195" y="118582"/>
            <a:ext cx="416327" cy="416327"/>
          </a:xfrm>
          <a:prstGeom prst="rect">
            <a:avLst/>
          </a:prstGeom>
        </p:spPr>
      </p:pic>
    </p:spTree>
    <p:extLst>
      <p:ext uri="{BB962C8B-B14F-4D97-AF65-F5344CB8AC3E}">
        <p14:creationId xmlns:p14="http://schemas.microsoft.com/office/powerpoint/2010/main" val="3281965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4FD41-3F35-9C4F-9E0A-6BBAF2AD4AED}"/>
              </a:ext>
            </a:extLst>
          </p:cNvPr>
          <p:cNvSpPr>
            <a:spLocks noGrp="1"/>
          </p:cNvSpPr>
          <p:nvPr>
            <p:ph type="title"/>
          </p:nvPr>
        </p:nvSpPr>
        <p:spPr>
          <a:xfrm>
            <a:off x="1833880" y="314960"/>
            <a:ext cx="8524240" cy="624718"/>
          </a:xfrm>
        </p:spPr>
        <p:txBody>
          <a:bodyPr>
            <a:normAutofit fontScale="90000"/>
          </a:bodyPr>
          <a:lstStyle/>
          <a:p>
            <a:pPr algn="ctr"/>
            <a:r>
              <a:rPr lang="en-US" sz="4400" dirty="0">
                <a:solidFill>
                  <a:srgbClr val="354147"/>
                </a:solidFill>
                <a:latin typeface="Open Sans"/>
                <a:ea typeface="+mn-ea"/>
                <a:cs typeface="+mn-cs"/>
              </a:rPr>
              <a:t>The Waiting Room</a:t>
            </a:r>
          </a:p>
        </p:txBody>
      </p:sp>
      <p:sp>
        <p:nvSpPr>
          <p:cNvPr id="4" name="Text Placeholder 3">
            <a:extLst>
              <a:ext uri="{FF2B5EF4-FFF2-40B4-BE49-F238E27FC236}">
                <a16:creationId xmlns:a16="http://schemas.microsoft.com/office/drawing/2014/main" id="{A0083FC2-54D8-7E44-90B4-9A9B272761D9}"/>
              </a:ext>
            </a:extLst>
          </p:cNvPr>
          <p:cNvSpPr>
            <a:spLocks noGrp="1"/>
          </p:cNvSpPr>
          <p:nvPr>
            <p:ph type="body" sz="half" idx="2"/>
          </p:nvPr>
        </p:nvSpPr>
        <p:spPr>
          <a:xfrm>
            <a:off x="8621999" y="1234317"/>
            <a:ext cx="3472241" cy="4668642"/>
          </a:xfrm>
        </p:spPr>
        <p:txBody>
          <a:bodyPr>
            <a:normAutofit/>
          </a:bodyPr>
          <a:lstStyle/>
          <a:p>
            <a:pPr marL="171450" indent="-171450">
              <a:buFont typeface="Arial" panose="020B0604020202020204" pitchFamily="34" charset="0"/>
              <a:buChar char="•"/>
            </a:pPr>
            <a:r>
              <a:rPr lang="en-US" sz="1200" dirty="0">
                <a:solidFill>
                  <a:srgbClr val="354147"/>
                </a:solidFill>
                <a:latin typeface="Open Sans"/>
              </a:rPr>
              <a:t>Under Menu Options “Window” (At the top of screen for Mac) Select “Always Show Meeting Controls”</a:t>
            </a:r>
          </a:p>
          <a:p>
            <a:pPr marL="171450" indent="-171450">
              <a:buFont typeface="Arial" panose="020B0604020202020204" pitchFamily="34" charset="0"/>
              <a:buChar char="•"/>
            </a:pPr>
            <a:r>
              <a:rPr lang="en-US" sz="1200" dirty="0">
                <a:solidFill>
                  <a:srgbClr val="354147"/>
                </a:solidFill>
                <a:latin typeface="Open Sans"/>
              </a:rPr>
              <a:t>Keep on Eye on the Participant Numbers</a:t>
            </a:r>
          </a:p>
          <a:p>
            <a:pPr marL="171450" indent="-171450">
              <a:buFont typeface="Arial" panose="020B0604020202020204" pitchFamily="34" charset="0"/>
              <a:buChar char="•"/>
            </a:pPr>
            <a:r>
              <a:rPr lang="en-US" sz="1200" dirty="0">
                <a:solidFill>
                  <a:srgbClr val="354147"/>
                </a:solidFill>
                <a:latin typeface="Open Sans"/>
              </a:rPr>
              <a:t>Click on Participants to see who is in the meeting</a:t>
            </a:r>
          </a:p>
          <a:p>
            <a:pPr marL="171450" indent="-171450">
              <a:buFont typeface="Arial" panose="020B0604020202020204" pitchFamily="34" charset="0"/>
              <a:buChar char="•"/>
            </a:pPr>
            <a:r>
              <a:rPr lang="en-US" sz="1200" dirty="0">
                <a:solidFill>
                  <a:srgbClr val="354147"/>
                </a:solidFill>
                <a:latin typeface="Open Sans"/>
              </a:rPr>
              <a:t>I like to keep this open at all times</a:t>
            </a:r>
          </a:p>
          <a:p>
            <a:pPr marL="171450" indent="-171450">
              <a:buFont typeface="Arial" panose="020B0604020202020204" pitchFamily="34" charset="0"/>
              <a:buChar char="•"/>
            </a:pPr>
            <a:r>
              <a:rPr lang="en-US" sz="1200" dirty="0">
                <a:solidFill>
                  <a:srgbClr val="354147"/>
                </a:solidFill>
                <a:latin typeface="Open Sans"/>
              </a:rPr>
              <a:t>Admit people to the meeting</a:t>
            </a:r>
          </a:p>
          <a:p>
            <a:pPr marL="171450" indent="-171450">
              <a:buFont typeface="Arial" panose="020B0604020202020204" pitchFamily="34" charset="0"/>
              <a:buChar char="•"/>
            </a:pPr>
            <a:r>
              <a:rPr lang="en-US" sz="1200" dirty="0">
                <a:solidFill>
                  <a:srgbClr val="354147"/>
                </a:solidFill>
                <a:latin typeface="Open Sans"/>
              </a:rPr>
              <a:t>Continue to monitor participants to admit late arrivals</a:t>
            </a:r>
          </a:p>
          <a:p>
            <a:pPr marL="171450" indent="-171450">
              <a:buFont typeface="Arial" panose="020B0604020202020204" pitchFamily="34" charset="0"/>
              <a:buChar char="•"/>
            </a:pPr>
            <a:endParaRPr lang="en-US" sz="1200" dirty="0">
              <a:solidFill>
                <a:srgbClr val="354147"/>
              </a:solidFill>
              <a:latin typeface="Open Sans"/>
            </a:endParaRPr>
          </a:p>
          <a:p>
            <a:r>
              <a:rPr lang="en-US" sz="1200" dirty="0">
                <a:solidFill>
                  <a:srgbClr val="FF0000"/>
                </a:solidFill>
                <a:latin typeface="Open Sans"/>
              </a:rPr>
              <a:t>Please be aware that these meetings are not password protected so make sure you are aware of who is joining and be ready to mute them or remove them</a:t>
            </a:r>
          </a:p>
        </p:txBody>
      </p:sp>
      <p:pic>
        <p:nvPicPr>
          <p:cNvPr id="10" name="Picture 9">
            <a:extLst>
              <a:ext uri="{FF2B5EF4-FFF2-40B4-BE49-F238E27FC236}">
                <a16:creationId xmlns:a16="http://schemas.microsoft.com/office/drawing/2014/main" id="{0F934D62-4FD3-8A4B-83C0-C9F35F52E263}"/>
              </a:ext>
            </a:extLst>
          </p:cNvPr>
          <p:cNvPicPr>
            <a:picLocks noChangeAspect="1"/>
          </p:cNvPicPr>
          <p:nvPr/>
        </p:nvPicPr>
        <p:blipFill>
          <a:blip r:embed="rId2"/>
          <a:stretch>
            <a:fillRect/>
          </a:stretch>
        </p:blipFill>
        <p:spPr>
          <a:xfrm>
            <a:off x="7129" y="1219199"/>
            <a:ext cx="8468789" cy="4544121"/>
          </a:xfrm>
          <a:prstGeom prst="rect">
            <a:avLst/>
          </a:prstGeom>
        </p:spPr>
      </p:pic>
    </p:spTree>
    <p:extLst>
      <p:ext uri="{BB962C8B-B14F-4D97-AF65-F5344CB8AC3E}">
        <p14:creationId xmlns:p14="http://schemas.microsoft.com/office/powerpoint/2010/main" val="582093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12DCE1-70F8-5743-A62B-E4D83B1A690A}"/>
              </a:ext>
            </a:extLst>
          </p:cNvPr>
          <p:cNvPicPr>
            <a:picLocks noChangeAspect="1"/>
          </p:cNvPicPr>
          <p:nvPr/>
        </p:nvPicPr>
        <p:blipFill>
          <a:blip r:embed="rId2"/>
          <a:stretch>
            <a:fillRect/>
          </a:stretch>
        </p:blipFill>
        <p:spPr>
          <a:xfrm>
            <a:off x="497840" y="988825"/>
            <a:ext cx="9041887" cy="4880349"/>
          </a:xfrm>
          <a:prstGeom prst="rect">
            <a:avLst/>
          </a:prstGeom>
        </p:spPr>
      </p:pic>
      <p:sp>
        <p:nvSpPr>
          <p:cNvPr id="3" name="TextBox 2">
            <a:extLst>
              <a:ext uri="{FF2B5EF4-FFF2-40B4-BE49-F238E27FC236}">
                <a16:creationId xmlns:a16="http://schemas.microsoft.com/office/drawing/2014/main" id="{0CED00E8-DF44-404A-88E8-AC00A0BB4A47}"/>
              </a:ext>
            </a:extLst>
          </p:cNvPr>
          <p:cNvSpPr txBox="1"/>
          <p:nvPr/>
        </p:nvSpPr>
        <p:spPr>
          <a:xfrm>
            <a:off x="9997441" y="4033520"/>
            <a:ext cx="1828800" cy="1477328"/>
          </a:xfrm>
          <a:prstGeom prst="rect">
            <a:avLst/>
          </a:prstGeom>
          <a:noFill/>
        </p:spPr>
        <p:txBody>
          <a:bodyPr wrap="square" rtlCol="0">
            <a:spAutoFit/>
          </a:bodyPr>
          <a:lstStyle/>
          <a:p>
            <a:r>
              <a:rPr lang="en-US" dirty="0"/>
              <a:t>You can Mute all Participants, but you can not unmute a participant </a:t>
            </a:r>
          </a:p>
        </p:txBody>
      </p:sp>
      <p:pic>
        <p:nvPicPr>
          <p:cNvPr id="5" name="Graphic 4" descr="Arrow Right">
            <a:extLst>
              <a:ext uri="{FF2B5EF4-FFF2-40B4-BE49-F238E27FC236}">
                <a16:creationId xmlns:a16="http://schemas.microsoft.com/office/drawing/2014/main" id="{C3EBF53F-42FC-0F43-8E2C-121FBBF533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8727440" y="3317240"/>
            <a:ext cx="914400" cy="914400"/>
          </a:xfrm>
          <a:prstGeom prst="rect">
            <a:avLst/>
          </a:prstGeom>
        </p:spPr>
      </p:pic>
      <p:pic>
        <p:nvPicPr>
          <p:cNvPr id="6" name="Graphic 5" descr="Arrow Right">
            <a:extLst>
              <a:ext uri="{FF2B5EF4-FFF2-40B4-BE49-F238E27FC236}">
                <a16:creationId xmlns:a16="http://schemas.microsoft.com/office/drawing/2014/main" id="{562840C9-9E17-A540-961B-D54A375967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9413240" y="1417320"/>
            <a:ext cx="457200" cy="914400"/>
          </a:xfrm>
          <a:prstGeom prst="rect">
            <a:avLst/>
          </a:prstGeom>
        </p:spPr>
      </p:pic>
      <p:sp>
        <p:nvSpPr>
          <p:cNvPr id="7" name="Rectangle 6">
            <a:extLst>
              <a:ext uri="{FF2B5EF4-FFF2-40B4-BE49-F238E27FC236}">
                <a16:creationId xmlns:a16="http://schemas.microsoft.com/office/drawing/2014/main" id="{F55AA19D-51C6-C948-B405-B31A60821F34}"/>
              </a:ext>
            </a:extLst>
          </p:cNvPr>
          <p:cNvSpPr/>
          <p:nvPr/>
        </p:nvSpPr>
        <p:spPr>
          <a:xfrm>
            <a:off x="10083801" y="864552"/>
            <a:ext cx="1828800" cy="1754326"/>
          </a:xfrm>
          <a:prstGeom prst="rect">
            <a:avLst/>
          </a:prstGeom>
        </p:spPr>
        <p:txBody>
          <a:bodyPr wrap="square">
            <a:spAutoFit/>
          </a:bodyPr>
          <a:lstStyle/>
          <a:p>
            <a:r>
              <a:rPr lang="en-US" dirty="0"/>
              <a:t>You can Mute or disable video of a  Participant, but you can not unmute or turn on a camera</a:t>
            </a:r>
          </a:p>
        </p:txBody>
      </p:sp>
    </p:spTree>
    <p:extLst>
      <p:ext uri="{BB962C8B-B14F-4D97-AF65-F5344CB8AC3E}">
        <p14:creationId xmlns:p14="http://schemas.microsoft.com/office/powerpoint/2010/main" val="4042740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41A32B-1E90-434F-9C4A-302362A2C87E}"/>
              </a:ext>
            </a:extLst>
          </p:cNvPr>
          <p:cNvSpPr>
            <a:spLocks noGrp="1"/>
          </p:cNvSpPr>
          <p:nvPr>
            <p:ph type="title"/>
          </p:nvPr>
        </p:nvSpPr>
        <p:spPr>
          <a:xfrm>
            <a:off x="1371600" y="457200"/>
            <a:ext cx="5268036" cy="2140145"/>
          </a:xfrm>
        </p:spPr>
        <p:txBody>
          <a:bodyPr vert="horz" lIns="0" tIns="0" rIns="0" bIns="0" rtlCol="0" anchor="b">
            <a:normAutofit/>
          </a:bodyPr>
          <a:lstStyle/>
          <a:p>
            <a:r>
              <a:rPr lang="en-US" sz="3600"/>
              <a:t>Switching the Host</a:t>
            </a:r>
          </a:p>
        </p:txBody>
      </p:sp>
      <p:sp>
        <p:nvSpPr>
          <p:cNvPr id="4" name="Text Placeholder 3">
            <a:extLst>
              <a:ext uri="{FF2B5EF4-FFF2-40B4-BE49-F238E27FC236}">
                <a16:creationId xmlns:a16="http://schemas.microsoft.com/office/drawing/2014/main" id="{D5977154-412D-9C44-AB02-C858B912D4BB}"/>
              </a:ext>
            </a:extLst>
          </p:cNvPr>
          <p:cNvSpPr>
            <a:spLocks noGrp="1"/>
          </p:cNvSpPr>
          <p:nvPr>
            <p:ph type="body" sz="half" idx="2"/>
          </p:nvPr>
        </p:nvSpPr>
        <p:spPr>
          <a:xfrm>
            <a:off x="1371599" y="3054545"/>
            <a:ext cx="5268037" cy="2567508"/>
          </a:xfrm>
        </p:spPr>
        <p:txBody>
          <a:bodyPr vert="horz" lIns="0" tIns="0" rIns="0" bIns="0" rtlCol="0" anchor="t">
            <a:normAutofit/>
          </a:bodyPr>
          <a:lstStyle/>
          <a:p>
            <a:pPr indent="-228600">
              <a:buFont typeface="Arial" panose="020B0604020202020204" pitchFamily="34" charset="0"/>
              <a:buChar char="•"/>
            </a:pPr>
            <a:r>
              <a:rPr lang="en-US" dirty="0"/>
              <a:t>Hover over a person’s name</a:t>
            </a:r>
          </a:p>
          <a:p>
            <a:pPr indent="-228600">
              <a:buFont typeface="Arial" panose="020B0604020202020204" pitchFamily="34" charset="0"/>
              <a:buChar char="•"/>
            </a:pPr>
            <a:r>
              <a:rPr lang="en-US" dirty="0"/>
              <a:t>Click “More”</a:t>
            </a:r>
          </a:p>
          <a:p>
            <a:pPr indent="-228600">
              <a:buFont typeface="Arial" panose="020B0604020202020204" pitchFamily="34" charset="0"/>
              <a:buChar char="•"/>
            </a:pPr>
            <a:r>
              <a:rPr lang="en-US" dirty="0"/>
              <a:t>Select “Make Host”</a:t>
            </a:r>
          </a:p>
          <a:p>
            <a:pPr indent="-228600">
              <a:buFont typeface="Arial" panose="020B0604020202020204" pitchFamily="34" charset="0"/>
              <a:buChar char="•"/>
            </a:pPr>
            <a:r>
              <a:rPr lang="en-US" dirty="0"/>
              <a:t>Once someone is the Host they will be in control of the Waiting room and host controls. They will also be able to make someone else the Host or make you the Host again</a:t>
            </a:r>
          </a:p>
          <a:p>
            <a:pPr indent="-228600">
              <a:buFont typeface="Arial" panose="020B0604020202020204" pitchFamily="34" charset="0"/>
              <a:buChar char="•"/>
            </a:pPr>
            <a:endParaRPr lang="en-US" dirty="0"/>
          </a:p>
          <a:p>
            <a:pPr indent="-228600">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3D5C7C0E-16CC-F547-B212-8FD99F68A4B9}"/>
              </a:ext>
            </a:extLst>
          </p:cNvPr>
          <p:cNvPicPr>
            <a:picLocks noChangeAspect="1"/>
          </p:cNvPicPr>
          <p:nvPr/>
        </p:nvPicPr>
        <p:blipFill rotWithShape="1">
          <a:blip r:embed="rId2"/>
          <a:srcRect r="-2" b="6248"/>
          <a:stretch/>
        </p:blipFill>
        <p:spPr>
          <a:xfrm>
            <a:off x="7047513" y="975645"/>
            <a:ext cx="4443447" cy="4443447"/>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p:spPr>
      </p:pic>
      <p:sp>
        <p:nvSpPr>
          <p:cNvPr id="16" name="Rectangle 15">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70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Arrow Right">
            <a:extLst>
              <a:ext uri="{FF2B5EF4-FFF2-40B4-BE49-F238E27FC236}">
                <a16:creationId xmlns:a16="http://schemas.microsoft.com/office/drawing/2014/main" id="{1326A4EA-B8E6-2A4C-B985-1F1603B491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774445">
            <a:off x="8412478" y="3073399"/>
            <a:ext cx="914400" cy="914400"/>
          </a:xfrm>
          <a:prstGeom prst="rect">
            <a:avLst/>
          </a:prstGeom>
        </p:spPr>
      </p:pic>
    </p:spTree>
    <p:extLst>
      <p:ext uri="{BB962C8B-B14F-4D97-AF65-F5344CB8AC3E}">
        <p14:creationId xmlns:p14="http://schemas.microsoft.com/office/powerpoint/2010/main" val="1051573314"/>
      </p:ext>
    </p:extLst>
  </p:cSld>
  <p:clrMapOvr>
    <a:masterClrMapping/>
  </p:clrMapOvr>
</p:sld>
</file>

<file path=ppt/theme/theme1.xml><?xml version="1.0" encoding="utf-8"?>
<a:theme xmlns:a="http://schemas.openxmlformats.org/drawingml/2006/main" name="GradientRiseVTI">
  <a:themeElements>
    <a:clrScheme name="AnalogousFromDarkSeedLeftStep">
      <a:dk1>
        <a:srgbClr val="000000"/>
      </a:dk1>
      <a:lt1>
        <a:srgbClr val="FFFFFF"/>
      </a:lt1>
      <a:dk2>
        <a:srgbClr val="243241"/>
      </a:dk2>
      <a:lt2>
        <a:srgbClr val="E7E8E2"/>
      </a:lt2>
      <a:accent1>
        <a:srgbClr val="5641E6"/>
      </a:accent1>
      <a:accent2>
        <a:srgbClr val="2255D3"/>
      </a:accent2>
      <a:accent3>
        <a:srgbClr val="2CAEE4"/>
      </a:accent3>
      <a:accent4>
        <a:srgbClr val="17B7A3"/>
      </a:accent4>
      <a:accent5>
        <a:srgbClr val="24BC6A"/>
      </a:accent5>
      <a:accent6>
        <a:srgbClr val="18BD1F"/>
      </a:accent6>
      <a:hlink>
        <a:srgbClr val="31946F"/>
      </a:hlink>
      <a:folHlink>
        <a:srgbClr val="7F7F7F"/>
      </a:folHlink>
    </a:clrScheme>
    <a:fontScheme name="Avenir">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docProps/app.xml><?xml version="1.0" encoding="utf-8"?>
<Properties xmlns="http://schemas.openxmlformats.org/officeDocument/2006/extended-properties" xmlns:vt="http://schemas.openxmlformats.org/officeDocument/2006/docPropsVTypes">
  <TotalTime>111</TotalTime>
  <Words>1200</Words>
  <Application>Microsoft Office PowerPoint</Application>
  <PresentationFormat>Widescreen</PresentationFormat>
  <Paragraphs>100</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inherit</vt:lpstr>
      <vt:lpstr>Open Sans</vt:lpstr>
      <vt:lpstr>Tw Cen MT</vt:lpstr>
      <vt:lpstr>GradientRiseVTI</vt:lpstr>
      <vt:lpstr>Zoom  Overview  Training</vt:lpstr>
      <vt:lpstr>Quick Links</vt:lpstr>
      <vt:lpstr>BEST PRACTICES</vt:lpstr>
      <vt:lpstr>PowerPoint Presentation</vt:lpstr>
      <vt:lpstr>Signing in as the host</vt:lpstr>
      <vt:lpstr>Signing in as the host Part 2</vt:lpstr>
      <vt:lpstr>The Waiting Room</vt:lpstr>
      <vt:lpstr>PowerPoint Presentation</vt:lpstr>
      <vt:lpstr>Switching the Host</vt:lpstr>
      <vt:lpstr>Allow others to Share while you are the Host</vt:lpstr>
      <vt:lpstr>Sharing Screens, Applications or Whiteboard</vt:lpstr>
      <vt:lpstr>Sharing Tips</vt:lpstr>
      <vt:lpstr>Raising Hands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RC8 Zoom</dc:title>
  <dc:creator>Tim Miller</dc:creator>
  <cp:lastModifiedBy>Ralph Blood</cp:lastModifiedBy>
  <cp:revision>7</cp:revision>
  <dcterms:created xsi:type="dcterms:W3CDTF">2020-09-26T19:17:35Z</dcterms:created>
  <dcterms:modified xsi:type="dcterms:W3CDTF">2020-09-27T00:49:00Z</dcterms:modified>
</cp:coreProperties>
</file>